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9" r:id="rId2"/>
  </p:sldMasterIdLst>
  <p:notesMasterIdLst>
    <p:notesMasterId r:id="rId24"/>
  </p:notesMasterIdLst>
  <p:sldIdLst>
    <p:sldId id="256" r:id="rId3"/>
    <p:sldId id="263" r:id="rId4"/>
    <p:sldId id="312" r:id="rId5"/>
    <p:sldId id="344" r:id="rId6"/>
    <p:sldId id="345" r:id="rId7"/>
    <p:sldId id="346" r:id="rId8"/>
    <p:sldId id="347" r:id="rId9"/>
    <p:sldId id="313" r:id="rId10"/>
    <p:sldId id="350" r:id="rId11"/>
    <p:sldId id="352" r:id="rId12"/>
    <p:sldId id="334" r:id="rId13"/>
    <p:sldId id="351" r:id="rId14"/>
    <p:sldId id="353" r:id="rId15"/>
    <p:sldId id="314" r:id="rId16"/>
    <p:sldId id="315" r:id="rId17"/>
    <p:sldId id="348" r:id="rId18"/>
    <p:sldId id="349" r:id="rId19"/>
    <p:sldId id="354" r:id="rId20"/>
    <p:sldId id="311" r:id="rId21"/>
    <p:sldId id="322" r:id="rId22"/>
    <p:sldId id="355" r:id="rId23"/>
  </p:sldIdLst>
  <p:sldSz cx="9144000" cy="5143500" type="screen16x9"/>
  <p:notesSz cx="6858000" cy="9144000"/>
  <p:embeddedFontLst>
    <p:embeddedFont>
      <p:font typeface="Barlow" panose="00000500000000000000" pitchFamily="2" charset="0"/>
      <p:regular r:id="rId25"/>
    </p:embeddedFont>
    <p:embeddedFont>
      <p:font typeface="Barlow Light" panose="00000400000000000000" pitchFamily="2" charset="0"/>
      <p:regular r:id="rId26"/>
    </p:embeddedFont>
    <p:embeddedFont>
      <p:font typeface="Bebas Neue" panose="020B0606020202050201" pitchFamily="34" charset="0"/>
      <p:regular r:id="rId27"/>
    </p:embeddedFont>
    <p:embeddedFont>
      <p:font typeface="Nunito Light" pitchFamily="2" charset="0"/>
      <p:regular r:id="rId28"/>
    </p:embeddedFont>
    <p:embeddedFont>
      <p:font typeface="Poppins" panose="00000500000000000000" pitchFamily="2" charset="0"/>
      <p:regular r:id="rId29"/>
      <p:bold r:id="rId30"/>
    </p:embeddedFont>
    <p:embeddedFont>
      <p:font typeface="Proxima Nova"/>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orya Prakash" initials="SP"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94660"/>
  </p:normalViewPr>
  <p:slideViewPr>
    <p:cSldViewPr snapToGrid="0">
      <p:cViewPr varScale="1">
        <p:scale>
          <a:sx n="82" d="100"/>
          <a:sy n="82" d="100"/>
        </p:scale>
        <p:origin x="78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2"/>
        <p:cNvGrpSpPr/>
        <p:nvPr/>
      </p:nvGrpSpPr>
      <p:grpSpPr>
        <a:xfrm>
          <a:off x="0" y="0"/>
          <a:ext cx="0" cy="0"/>
          <a:chOff x="0" y="0"/>
          <a:chExt cx="0" cy="0"/>
        </a:xfrm>
      </p:grpSpPr>
      <p:sp>
        <p:nvSpPr>
          <p:cNvPr id="16473" name="Google Shape;16473;g2a9b9284705_0_23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4" name="Google Shape;16474;g2a9b9284705_0_23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2"/>
        <p:cNvGrpSpPr/>
        <p:nvPr/>
      </p:nvGrpSpPr>
      <p:grpSpPr>
        <a:xfrm>
          <a:off x="0" y="0"/>
          <a:ext cx="0" cy="0"/>
          <a:chOff x="0" y="0"/>
          <a:chExt cx="0" cy="0"/>
        </a:xfrm>
      </p:grpSpPr>
      <p:sp>
        <p:nvSpPr>
          <p:cNvPr id="16473" name="Google Shape;16473;g2a9b9284705_0_23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4" name="Google Shape;16474;g2a9b9284705_0_23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2"/>
        <p:cNvGrpSpPr/>
        <p:nvPr/>
      </p:nvGrpSpPr>
      <p:grpSpPr>
        <a:xfrm>
          <a:off x="0" y="0"/>
          <a:ext cx="0" cy="0"/>
          <a:chOff x="0" y="0"/>
          <a:chExt cx="0" cy="0"/>
        </a:xfrm>
      </p:grpSpPr>
      <p:sp>
        <p:nvSpPr>
          <p:cNvPr id="16473" name="Google Shape;16473;g2a9b9284705_0_23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4" name="Google Shape;16474;g2a9b9284705_0_23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2"/>
        <p:cNvGrpSpPr/>
        <p:nvPr/>
      </p:nvGrpSpPr>
      <p:grpSpPr>
        <a:xfrm>
          <a:off x="0" y="0"/>
          <a:ext cx="0" cy="0"/>
          <a:chOff x="0" y="0"/>
          <a:chExt cx="0" cy="0"/>
        </a:xfrm>
      </p:grpSpPr>
      <p:sp>
        <p:nvSpPr>
          <p:cNvPr id="16473" name="Google Shape;16473;g2a9b9284705_0_23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4" name="Google Shape;16474;g2a9b9284705_0_23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2"/>
        <p:cNvGrpSpPr/>
        <p:nvPr/>
      </p:nvGrpSpPr>
      <p:grpSpPr>
        <a:xfrm>
          <a:off x="0" y="0"/>
          <a:ext cx="0" cy="0"/>
          <a:chOff x="0" y="0"/>
          <a:chExt cx="0" cy="0"/>
        </a:xfrm>
      </p:grpSpPr>
      <p:sp>
        <p:nvSpPr>
          <p:cNvPr id="16473" name="Google Shape;16473;g2a9b9284705_0_23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4" name="Google Shape;16474;g2a9b9284705_0_23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3.png"/><Relationship Id="rId12" Type="http://schemas.openxmlformats.org/officeDocument/2006/relationships/hyperlink" Target="http://bit.ly/2TtBDfr" TargetMode="External"/><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bit.ly/2TyoMsr" TargetMode="External"/><Relationship Id="rId5" Type="http://schemas.openxmlformats.org/officeDocument/2006/relationships/image" Target="../media/image4.png"/><Relationship Id="rId10" Type="http://schemas.openxmlformats.org/officeDocument/2006/relationships/hyperlink" Target="https://bit.ly/3A1uf1Q" TargetMode="External"/><Relationship Id="rId4" Type="http://schemas.openxmlformats.org/officeDocument/2006/relationships/image" Target="../media/image6.png"/><Relationship Id="rId9"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stretch>
            <a:fillRect/>
          </a:stretch>
        </p:blipFill>
        <p:spPr>
          <a:xfrm>
            <a:off x="0" y="-7200"/>
            <a:ext cx="9144000" cy="5177350"/>
          </a:xfrm>
          <a:prstGeom prst="rect">
            <a:avLst/>
          </a:prstGeom>
          <a:noFill/>
          <a:ln>
            <a:noFill/>
          </a:ln>
        </p:spPr>
      </p:pic>
      <p:grpSp>
        <p:nvGrpSpPr>
          <p:cNvPr id="10" name="Google Shape;10;p2"/>
          <p:cNvGrpSpPr/>
          <p:nvPr/>
        </p:nvGrpSpPr>
        <p:grpSpPr>
          <a:xfrm>
            <a:off x="-536552" y="-975551"/>
            <a:ext cx="10926906" cy="6674527"/>
            <a:chOff x="-536552" y="-975551"/>
            <a:chExt cx="10926906" cy="6674527"/>
          </a:xfrm>
        </p:grpSpPr>
        <p:pic>
          <p:nvPicPr>
            <p:cNvPr id="11" name="Google Shape;11;p2"/>
            <p:cNvPicPr preferRelativeResize="0"/>
            <p:nvPr/>
          </p:nvPicPr>
          <p:blipFill>
            <a:blip r:embed="rId3"/>
            <a:stretch>
              <a:fillRect/>
            </a:stretch>
          </p:blipFill>
          <p:spPr>
            <a:xfrm>
              <a:off x="7053266" y="3339175"/>
              <a:ext cx="2412234" cy="2359800"/>
            </a:xfrm>
            <a:prstGeom prst="rect">
              <a:avLst/>
            </a:prstGeom>
            <a:noFill/>
            <a:ln>
              <a:noFill/>
            </a:ln>
          </p:spPr>
        </p:pic>
        <p:pic>
          <p:nvPicPr>
            <p:cNvPr id="12" name="Google Shape;12;p2"/>
            <p:cNvPicPr preferRelativeResize="0"/>
            <p:nvPr/>
          </p:nvPicPr>
          <p:blipFill>
            <a:blip r:embed="rId4"/>
            <a:stretch>
              <a:fillRect/>
            </a:stretch>
          </p:blipFill>
          <p:spPr>
            <a:xfrm>
              <a:off x="6836475" y="3537461"/>
              <a:ext cx="2028654" cy="1963227"/>
            </a:xfrm>
            <a:prstGeom prst="rect">
              <a:avLst/>
            </a:prstGeom>
            <a:noFill/>
            <a:ln>
              <a:noFill/>
            </a:ln>
          </p:spPr>
        </p:pic>
        <p:pic>
          <p:nvPicPr>
            <p:cNvPr id="13" name="Google Shape;13;p2"/>
            <p:cNvPicPr preferRelativeResize="0"/>
            <p:nvPr/>
          </p:nvPicPr>
          <p:blipFill rotWithShape="1">
            <a:blip r:embed="rId5"/>
            <a:srcRect l="23728" r="24733"/>
            <a:stretch>
              <a:fillRect/>
            </a:stretch>
          </p:blipFill>
          <p:spPr>
            <a:xfrm>
              <a:off x="-267725" y="-510125"/>
              <a:ext cx="1636901" cy="1786474"/>
            </a:xfrm>
            <a:prstGeom prst="rect">
              <a:avLst/>
            </a:prstGeom>
            <a:noFill/>
            <a:ln>
              <a:noFill/>
            </a:ln>
          </p:spPr>
        </p:pic>
        <p:pic>
          <p:nvPicPr>
            <p:cNvPr id="14" name="Google Shape;14;p2"/>
            <p:cNvPicPr preferRelativeResize="0"/>
            <p:nvPr/>
          </p:nvPicPr>
          <p:blipFill rotWithShape="1">
            <a:blip r:embed="rId6"/>
            <a:srcRect l="14640" r="12302"/>
            <a:stretch>
              <a:fillRect/>
            </a:stretch>
          </p:blipFill>
          <p:spPr>
            <a:xfrm>
              <a:off x="-536552" y="3509025"/>
              <a:ext cx="2844216" cy="2189951"/>
            </a:xfrm>
            <a:prstGeom prst="rect">
              <a:avLst/>
            </a:prstGeom>
            <a:noFill/>
            <a:ln>
              <a:noFill/>
            </a:ln>
          </p:spPr>
        </p:pic>
        <p:pic>
          <p:nvPicPr>
            <p:cNvPr id="15" name="Google Shape;15;p2"/>
            <p:cNvPicPr preferRelativeResize="0"/>
            <p:nvPr/>
          </p:nvPicPr>
          <p:blipFill rotWithShape="1">
            <a:blip r:embed="rId7"/>
            <a:srcRect l="12354" t="11052" r="10574" b="8742"/>
            <a:stretch>
              <a:fillRect/>
            </a:stretch>
          </p:blipFill>
          <p:spPr>
            <a:xfrm rot="1773141">
              <a:off x="6497049" y="-223326"/>
              <a:ext cx="3607222" cy="2111525"/>
            </a:xfrm>
            <a:prstGeom prst="rect">
              <a:avLst/>
            </a:prstGeom>
            <a:noFill/>
            <a:ln>
              <a:noFill/>
            </a:ln>
          </p:spPr>
        </p:pic>
      </p:grpSp>
      <p:grpSp>
        <p:nvGrpSpPr>
          <p:cNvPr id="16" name="Google Shape;16;p2"/>
          <p:cNvGrpSpPr/>
          <p:nvPr/>
        </p:nvGrpSpPr>
        <p:grpSpPr>
          <a:xfrm>
            <a:off x="683550" y="403950"/>
            <a:ext cx="7742323" cy="4766199"/>
            <a:chOff x="683550" y="403950"/>
            <a:chExt cx="7742323" cy="4766199"/>
          </a:xfrm>
        </p:grpSpPr>
        <p:pic>
          <p:nvPicPr>
            <p:cNvPr id="17" name="Google Shape;17;p2"/>
            <p:cNvPicPr preferRelativeResize="0"/>
            <p:nvPr/>
          </p:nvPicPr>
          <p:blipFill rotWithShape="1">
            <a:blip r:embed="rId8"/>
            <a:srcRect b="78429"/>
            <a:stretch>
              <a:fillRect/>
            </a:stretch>
          </p:blipFill>
          <p:spPr>
            <a:xfrm>
              <a:off x="1498500" y="4060650"/>
              <a:ext cx="6147000" cy="1109499"/>
            </a:xfrm>
            <a:prstGeom prst="rect">
              <a:avLst/>
            </a:prstGeom>
            <a:noFill/>
            <a:ln>
              <a:noFill/>
            </a:ln>
          </p:spPr>
        </p:pic>
        <p:pic>
          <p:nvPicPr>
            <p:cNvPr id="18" name="Google Shape;18;p2"/>
            <p:cNvPicPr preferRelativeResize="0"/>
            <p:nvPr/>
          </p:nvPicPr>
          <p:blipFill rotWithShape="1">
            <a:blip r:embed="rId9"/>
            <a:srcRect/>
            <a:stretch>
              <a:fillRect/>
            </a:stretch>
          </p:blipFill>
          <p:spPr>
            <a:xfrm>
              <a:off x="683550" y="403950"/>
              <a:ext cx="7742323" cy="4355049"/>
            </a:xfrm>
            <a:prstGeom prst="rect">
              <a:avLst/>
            </a:prstGeom>
            <a:noFill/>
            <a:ln>
              <a:noFill/>
            </a:ln>
          </p:spPr>
        </p:pic>
      </p:grpSp>
      <p:sp>
        <p:nvSpPr>
          <p:cNvPr id="19" name="Google Shape;19;p2"/>
          <p:cNvSpPr txBox="1">
            <a:spLocks noGrp="1"/>
          </p:cNvSpPr>
          <p:nvPr>
            <p:ph type="ctrTitle"/>
          </p:nvPr>
        </p:nvSpPr>
        <p:spPr>
          <a:xfrm>
            <a:off x="1396950" y="1607200"/>
            <a:ext cx="6350100" cy="14727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0" name="Google Shape;20;p2"/>
          <p:cNvSpPr txBox="1">
            <a:spLocks noGrp="1"/>
          </p:cNvSpPr>
          <p:nvPr>
            <p:ph type="subTitle" idx="1"/>
          </p:nvPr>
        </p:nvSpPr>
        <p:spPr>
          <a:xfrm>
            <a:off x="2307675" y="307995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3"/>
        <p:cNvGrpSpPr/>
        <p:nvPr/>
      </p:nvGrpSpPr>
      <p:grpSpPr>
        <a:xfrm>
          <a:off x="0" y="0"/>
          <a:ext cx="0" cy="0"/>
          <a:chOff x="0" y="0"/>
          <a:chExt cx="0" cy="0"/>
        </a:xfrm>
      </p:grpSpPr>
      <p:pic>
        <p:nvPicPr>
          <p:cNvPr id="114" name="Google Shape;114;p11"/>
          <p:cNvPicPr preferRelativeResize="0"/>
          <p:nvPr/>
        </p:nvPicPr>
        <p:blipFill>
          <a:blip r:embed="rId2"/>
          <a:stretch>
            <a:fillRect/>
          </a:stretch>
        </p:blipFill>
        <p:spPr>
          <a:xfrm>
            <a:off x="0" y="-7200"/>
            <a:ext cx="9144000" cy="5177350"/>
          </a:xfrm>
          <a:prstGeom prst="rect">
            <a:avLst/>
          </a:prstGeom>
          <a:noFill/>
          <a:ln>
            <a:noFill/>
          </a:ln>
        </p:spPr>
      </p:pic>
      <p:grpSp>
        <p:nvGrpSpPr>
          <p:cNvPr id="115" name="Google Shape;115;p11"/>
          <p:cNvGrpSpPr/>
          <p:nvPr/>
        </p:nvGrpSpPr>
        <p:grpSpPr>
          <a:xfrm rot="10800000">
            <a:off x="-1229958" y="-849023"/>
            <a:ext cx="11557571" cy="6662722"/>
            <a:chOff x="-1229958" y="-353723"/>
            <a:chExt cx="11557571" cy="6662722"/>
          </a:xfrm>
        </p:grpSpPr>
        <p:pic>
          <p:nvPicPr>
            <p:cNvPr id="116" name="Google Shape;116;p11"/>
            <p:cNvPicPr preferRelativeResize="0"/>
            <p:nvPr/>
          </p:nvPicPr>
          <p:blipFill rotWithShape="1">
            <a:blip r:embed="rId3"/>
            <a:srcRect l="14640" r="12302"/>
            <a:stretch>
              <a:fillRect/>
            </a:stretch>
          </p:blipFill>
          <p:spPr>
            <a:xfrm>
              <a:off x="7483398" y="3593500"/>
              <a:ext cx="2844216" cy="2189951"/>
            </a:xfrm>
            <a:prstGeom prst="rect">
              <a:avLst/>
            </a:prstGeom>
            <a:noFill/>
            <a:ln>
              <a:noFill/>
            </a:ln>
          </p:spPr>
        </p:pic>
        <p:pic>
          <p:nvPicPr>
            <p:cNvPr id="117" name="Google Shape;117;p11"/>
            <p:cNvPicPr preferRelativeResize="0"/>
            <p:nvPr/>
          </p:nvPicPr>
          <p:blipFill rotWithShape="1">
            <a:blip r:embed="rId4"/>
            <a:srcRect l="12354" t="11052" r="10574" b="8742"/>
            <a:stretch>
              <a:fillRect/>
            </a:stretch>
          </p:blipFill>
          <p:spPr>
            <a:xfrm rot="1773141">
              <a:off x="-943876" y="3445249"/>
              <a:ext cx="3607222" cy="2111525"/>
            </a:xfrm>
            <a:prstGeom prst="rect">
              <a:avLst/>
            </a:prstGeom>
            <a:noFill/>
            <a:ln>
              <a:noFill/>
            </a:ln>
          </p:spPr>
        </p:pic>
        <p:pic>
          <p:nvPicPr>
            <p:cNvPr id="118" name="Google Shape;118;p11"/>
            <p:cNvPicPr preferRelativeResize="0"/>
            <p:nvPr/>
          </p:nvPicPr>
          <p:blipFill rotWithShape="1">
            <a:blip r:embed="rId5"/>
            <a:srcRect l="23728" r="24733"/>
            <a:stretch>
              <a:fillRect/>
            </a:stretch>
          </p:blipFill>
          <p:spPr>
            <a:xfrm>
              <a:off x="7559600" y="-353723"/>
              <a:ext cx="1917326" cy="2092500"/>
            </a:xfrm>
            <a:prstGeom prst="rect">
              <a:avLst/>
            </a:prstGeom>
            <a:noFill/>
            <a:ln>
              <a:noFill/>
            </a:ln>
          </p:spPr>
        </p:pic>
        <p:pic>
          <p:nvPicPr>
            <p:cNvPr id="119" name="Google Shape;119;p11"/>
            <p:cNvPicPr preferRelativeResize="0"/>
            <p:nvPr/>
          </p:nvPicPr>
          <p:blipFill>
            <a:blip r:embed="rId6"/>
            <a:stretch>
              <a:fillRect/>
            </a:stretch>
          </p:blipFill>
          <p:spPr>
            <a:xfrm>
              <a:off x="-417901" y="-158225"/>
              <a:ext cx="1524665" cy="1491526"/>
            </a:xfrm>
            <a:prstGeom prst="rect">
              <a:avLst/>
            </a:prstGeom>
            <a:noFill/>
            <a:ln>
              <a:noFill/>
            </a:ln>
          </p:spPr>
        </p:pic>
        <p:pic>
          <p:nvPicPr>
            <p:cNvPr id="120" name="Google Shape;120;p11"/>
            <p:cNvPicPr preferRelativeResize="0"/>
            <p:nvPr/>
          </p:nvPicPr>
          <p:blipFill>
            <a:blip r:embed="rId7"/>
            <a:stretch>
              <a:fillRect/>
            </a:stretch>
          </p:blipFill>
          <p:spPr>
            <a:xfrm>
              <a:off x="-688275" y="-32897"/>
              <a:ext cx="1282223" cy="1240869"/>
            </a:xfrm>
            <a:prstGeom prst="rect">
              <a:avLst/>
            </a:prstGeom>
            <a:noFill/>
            <a:ln>
              <a:noFill/>
            </a:ln>
          </p:spPr>
        </p:pic>
        <p:pic>
          <p:nvPicPr>
            <p:cNvPr id="121" name="Google Shape;121;p11"/>
            <p:cNvPicPr preferRelativeResize="0"/>
            <p:nvPr/>
          </p:nvPicPr>
          <p:blipFill rotWithShape="1">
            <a:blip r:embed="rId8"/>
            <a:srcRect l="24229" r="24229"/>
            <a:stretch>
              <a:fillRect/>
            </a:stretch>
          </p:blipFill>
          <p:spPr>
            <a:xfrm>
              <a:off x="8627075" y="1430320"/>
              <a:ext cx="612350" cy="668304"/>
            </a:xfrm>
            <a:prstGeom prst="rect">
              <a:avLst/>
            </a:prstGeom>
            <a:noFill/>
            <a:ln>
              <a:noFill/>
            </a:ln>
          </p:spPr>
        </p:pic>
      </p:grpSp>
      <p:grpSp>
        <p:nvGrpSpPr>
          <p:cNvPr id="122" name="Google Shape;122;p11"/>
          <p:cNvGrpSpPr/>
          <p:nvPr/>
        </p:nvGrpSpPr>
        <p:grpSpPr>
          <a:xfrm>
            <a:off x="683550" y="403950"/>
            <a:ext cx="7742323" cy="4766199"/>
            <a:chOff x="683550" y="403950"/>
            <a:chExt cx="7742323" cy="4766199"/>
          </a:xfrm>
        </p:grpSpPr>
        <p:pic>
          <p:nvPicPr>
            <p:cNvPr id="123" name="Google Shape;123;p11"/>
            <p:cNvPicPr preferRelativeResize="0"/>
            <p:nvPr/>
          </p:nvPicPr>
          <p:blipFill rotWithShape="1">
            <a:blip r:embed="rId9"/>
            <a:srcRect b="78429"/>
            <a:stretch>
              <a:fillRect/>
            </a:stretch>
          </p:blipFill>
          <p:spPr>
            <a:xfrm>
              <a:off x="1498500" y="4060650"/>
              <a:ext cx="6147000" cy="1109499"/>
            </a:xfrm>
            <a:prstGeom prst="rect">
              <a:avLst/>
            </a:prstGeom>
            <a:noFill/>
            <a:ln>
              <a:noFill/>
            </a:ln>
          </p:spPr>
        </p:pic>
        <p:pic>
          <p:nvPicPr>
            <p:cNvPr id="124" name="Google Shape;124;p11"/>
            <p:cNvPicPr preferRelativeResize="0"/>
            <p:nvPr/>
          </p:nvPicPr>
          <p:blipFill rotWithShape="1">
            <a:blip r:embed="rId10"/>
            <a:srcRect/>
            <a:stretch>
              <a:fillRect/>
            </a:stretch>
          </p:blipFill>
          <p:spPr>
            <a:xfrm>
              <a:off x="683550" y="403950"/>
              <a:ext cx="7742323" cy="4355049"/>
            </a:xfrm>
            <a:prstGeom prst="rect">
              <a:avLst/>
            </a:prstGeom>
            <a:noFill/>
            <a:ln>
              <a:noFill/>
            </a:ln>
          </p:spPr>
        </p:pic>
      </p:grpSp>
      <p:sp>
        <p:nvSpPr>
          <p:cNvPr id="125" name="Google Shape;125;p11"/>
          <p:cNvSpPr txBox="1">
            <a:spLocks noGrp="1"/>
          </p:cNvSpPr>
          <p:nvPr>
            <p:ph type="title" hasCustomPrompt="1"/>
          </p:nvPr>
        </p:nvSpPr>
        <p:spPr>
          <a:xfrm>
            <a:off x="1284000" y="1809295"/>
            <a:ext cx="6576000" cy="1027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6" name="Google Shape;126;p11"/>
          <p:cNvSpPr txBox="1">
            <a:spLocks noGrp="1"/>
          </p:cNvSpPr>
          <p:nvPr>
            <p:ph type="subTitle" idx="1"/>
          </p:nvPr>
        </p:nvSpPr>
        <p:spPr>
          <a:xfrm>
            <a:off x="1284000" y="2837088"/>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7"/>
        <p:cNvGrpSpPr/>
        <p:nvPr/>
      </p:nvGrpSpPr>
      <p:grpSpPr>
        <a:xfrm>
          <a:off x="0" y="0"/>
          <a:ext cx="0" cy="0"/>
          <a:chOff x="0" y="0"/>
          <a:chExt cx="0" cy="0"/>
        </a:xfrm>
      </p:grpSpPr>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8"/>
        <p:cNvGrpSpPr/>
        <p:nvPr/>
      </p:nvGrpSpPr>
      <p:grpSpPr>
        <a:xfrm>
          <a:off x="0" y="0"/>
          <a:ext cx="0" cy="0"/>
          <a:chOff x="0" y="0"/>
          <a:chExt cx="0" cy="0"/>
        </a:xfrm>
      </p:grpSpPr>
      <p:pic>
        <p:nvPicPr>
          <p:cNvPr id="129" name="Google Shape;129;p13"/>
          <p:cNvPicPr preferRelativeResize="0"/>
          <p:nvPr/>
        </p:nvPicPr>
        <p:blipFill>
          <a:blip r:embed="rId2"/>
          <a:stretch>
            <a:fillRect/>
          </a:stretch>
        </p:blipFill>
        <p:spPr>
          <a:xfrm>
            <a:off x="0" y="-7200"/>
            <a:ext cx="9144000" cy="5177350"/>
          </a:xfrm>
          <a:prstGeom prst="rect">
            <a:avLst/>
          </a:prstGeom>
          <a:noFill/>
          <a:ln>
            <a:noFill/>
          </a:ln>
        </p:spPr>
      </p:pic>
      <p:grpSp>
        <p:nvGrpSpPr>
          <p:cNvPr id="130" name="Google Shape;130;p13"/>
          <p:cNvGrpSpPr/>
          <p:nvPr/>
        </p:nvGrpSpPr>
        <p:grpSpPr>
          <a:xfrm>
            <a:off x="-1229958" y="-353723"/>
            <a:ext cx="11557571" cy="6662722"/>
            <a:chOff x="-1229958" y="-353723"/>
            <a:chExt cx="11557571" cy="6662722"/>
          </a:xfrm>
        </p:grpSpPr>
        <p:pic>
          <p:nvPicPr>
            <p:cNvPr id="131" name="Google Shape;131;p13"/>
            <p:cNvPicPr preferRelativeResize="0"/>
            <p:nvPr/>
          </p:nvPicPr>
          <p:blipFill rotWithShape="1">
            <a:blip r:embed="rId3"/>
            <a:srcRect l="14640" r="12302"/>
            <a:stretch>
              <a:fillRect/>
            </a:stretch>
          </p:blipFill>
          <p:spPr>
            <a:xfrm>
              <a:off x="7483398" y="3593500"/>
              <a:ext cx="2844216" cy="2189951"/>
            </a:xfrm>
            <a:prstGeom prst="rect">
              <a:avLst/>
            </a:prstGeom>
            <a:noFill/>
            <a:ln>
              <a:noFill/>
            </a:ln>
          </p:spPr>
        </p:pic>
        <p:pic>
          <p:nvPicPr>
            <p:cNvPr id="132" name="Google Shape;132;p13"/>
            <p:cNvPicPr preferRelativeResize="0"/>
            <p:nvPr/>
          </p:nvPicPr>
          <p:blipFill rotWithShape="1">
            <a:blip r:embed="rId4"/>
            <a:srcRect l="12354" t="11052" r="10574" b="8742"/>
            <a:stretch>
              <a:fillRect/>
            </a:stretch>
          </p:blipFill>
          <p:spPr>
            <a:xfrm rot="1773141">
              <a:off x="-943876" y="3445249"/>
              <a:ext cx="3607222" cy="2111525"/>
            </a:xfrm>
            <a:prstGeom prst="rect">
              <a:avLst/>
            </a:prstGeom>
            <a:noFill/>
            <a:ln>
              <a:noFill/>
            </a:ln>
          </p:spPr>
        </p:pic>
        <p:pic>
          <p:nvPicPr>
            <p:cNvPr id="133" name="Google Shape;133;p13"/>
            <p:cNvPicPr preferRelativeResize="0"/>
            <p:nvPr/>
          </p:nvPicPr>
          <p:blipFill rotWithShape="1">
            <a:blip r:embed="rId5"/>
            <a:srcRect l="23728" r="24733"/>
            <a:stretch>
              <a:fillRect/>
            </a:stretch>
          </p:blipFill>
          <p:spPr>
            <a:xfrm>
              <a:off x="7559600" y="-353723"/>
              <a:ext cx="1917326" cy="2092500"/>
            </a:xfrm>
            <a:prstGeom prst="rect">
              <a:avLst/>
            </a:prstGeom>
            <a:noFill/>
            <a:ln>
              <a:noFill/>
            </a:ln>
          </p:spPr>
        </p:pic>
        <p:pic>
          <p:nvPicPr>
            <p:cNvPr id="134" name="Google Shape;134;p13"/>
            <p:cNvPicPr preferRelativeResize="0"/>
            <p:nvPr/>
          </p:nvPicPr>
          <p:blipFill>
            <a:blip r:embed="rId6"/>
            <a:stretch>
              <a:fillRect/>
            </a:stretch>
          </p:blipFill>
          <p:spPr>
            <a:xfrm>
              <a:off x="-417901" y="-158225"/>
              <a:ext cx="1524665" cy="1491526"/>
            </a:xfrm>
            <a:prstGeom prst="rect">
              <a:avLst/>
            </a:prstGeom>
            <a:noFill/>
            <a:ln>
              <a:noFill/>
            </a:ln>
          </p:spPr>
        </p:pic>
        <p:pic>
          <p:nvPicPr>
            <p:cNvPr id="135" name="Google Shape;135;p13"/>
            <p:cNvPicPr preferRelativeResize="0"/>
            <p:nvPr/>
          </p:nvPicPr>
          <p:blipFill>
            <a:blip r:embed="rId7"/>
            <a:stretch>
              <a:fillRect/>
            </a:stretch>
          </p:blipFill>
          <p:spPr>
            <a:xfrm>
              <a:off x="-688275" y="-32897"/>
              <a:ext cx="1282223" cy="1240869"/>
            </a:xfrm>
            <a:prstGeom prst="rect">
              <a:avLst/>
            </a:prstGeom>
            <a:noFill/>
            <a:ln>
              <a:noFill/>
            </a:ln>
          </p:spPr>
        </p:pic>
        <p:pic>
          <p:nvPicPr>
            <p:cNvPr id="136" name="Google Shape;136;p13"/>
            <p:cNvPicPr preferRelativeResize="0"/>
            <p:nvPr/>
          </p:nvPicPr>
          <p:blipFill rotWithShape="1">
            <a:blip r:embed="rId8"/>
            <a:srcRect l="24229" r="24229"/>
            <a:stretch>
              <a:fillRect/>
            </a:stretch>
          </p:blipFill>
          <p:spPr>
            <a:xfrm>
              <a:off x="8627075" y="1430320"/>
              <a:ext cx="612350" cy="668304"/>
            </a:xfrm>
            <a:prstGeom prst="rect">
              <a:avLst/>
            </a:prstGeom>
            <a:noFill/>
            <a:ln>
              <a:noFill/>
            </a:ln>
          </p:spPr>
        </p:pic>
      </p:grpSp>
      <p:pic>
        <p:nvPicPr>
          <p:cNvPr id="137" name="Google Shape;137;p13"/>
          <p:cNvPicPr preferRelativeResize="0"/>
          <p:nvPr/>
        </p:nvPicPr>
        <p:blipFill rotWithShape="1">
          <a:blip r:embed="rId9"/>
          <a:srcRect/>
          <a:stretch>
            <a:fillRect/>
          </a:stretch>
        </p:blipFill>
        <p:spPr>
          <a:xfrm>
            <a:off x="344613" y="101525"/>
            <a:ext cx="8454773" cy="4959876"/>
          </a:xfrm>
          <a:prstGeom prst="rect">
            <a:avLst/>
          </a:prstGeom>
          <a:noFill/>
          <a:ln>
            <a:noFill/>
          </a:ln>
        </p:spPr>
      </p:pic>
      <p:sp>
        <p:nvSpPr>
          <p:cNvPr id="138" name="Google Shape;138;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9" name="Google Shape;139;p13"/>
          <p:cNvSpPr txBox="1">
            <a:spLocks noGrp="1"/>
          </p:cNvSpPr>
          <p:nvPr>
            <p:ph type="subTitle" idx="1"/>
          </p:nvPr>
        </p:nvSpPr>
        <p:spPr>
          <a:xfrm>
            <a:off x="1348513" y="2251544"/>
            <a:ext cx="2807700" cy="62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0" name="Google Shape;140;p13"/>
          <p:cNvSpPr txBox="1">
            <a:spLocks noGrp="1"/>
          </p:cNvSpPr>
          <p:nvPr>
            <p:ph type="subTitle" idx="2"/>
          </p:nvPr>
        </p:nvSpPr>
        <p:spPr>
          <a:xfrm>
            <a:off x="4987790" y="2251544"/>
            <a:ext cx="2807700" cy="62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1" name="Google Shape;141;p13"/>
          <p:cNvSpPr txBox="1">
            <a:spLocks noGrp="1"/>
          </p:cNvSpPr>
          <p:nvPr>
            <p:ph type="subTitle" idx="3"/>
          </p:nvPr>
        </p:nvSpPr>
        <p:spPr>
          <a:xfrm>
            <a:off x="1348513" y="3912373"/>
            <a:ext cx="2807700" cy="62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2" name="Google Shape;142;p13"/>
          <p:cNvSpPr txBox="1">
            <a:spLocks noGrp="1"/>
          </p:cNvSpPr>
          <p:nvPr>
            <p:ph type="subTitle" idx="4"/>
          </p:nvPr>
        </p:nvSpPr>
        <p:spPr>
          <a:xfrm>
            <a:off x="4987790" y="3912373"/>
            <a:ext cx="2807700" cy="62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43" name="Google Shape;143;p13"/>
          <p:cNvSpPr txBox="1">
            <a:spLocks noGrp="1"/>
          </p:cNvSpPr>
          <p:nvPr>
            <p:ph type="title" idx="5" hasCustomPrompt="1"/>
          </p:nvPr>
        </p:nvSpPr>
        <p:spPr>
          <a:xfrm>
            <a:off x="2304915" y="1364800"/>
            <a:ext cx="8949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a:spLocks noGrp="1"/>
          </p:cNvSpPr>
          <p:nvPr>
            <p:ph type="title" idx="6" hasCustomPrompt="1"/>
          </p:nvPr>
        </p:nvSpPr>
        <p:spPr>
          <a:xfrm>
            <a:off x="2304915" y="3025637"/>
            <a:ext cx="8949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5" name="Google Shape;145;p13"/>
          <p:cNvSpPr txBox="1">
            <a:spLocks noGrp="1"/>
          </p:cNvSpPr>
          <p:nvPr>
            <p:ph type="title" idx="7" hasCustomPrompt="1"/>
          </p:nvPr>
        </p:nvSpPr>
        <p:spPr>
          <a:xfrm>
            <a:off x="5944198" y="1364800"/>
            <a:ext cx="8949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6" name="Google Shape;146;p13"/>
          <p:cNvSpPr txBox="1">
            <a:spLocks noGrp="1"/>
          </p:cNvSpPr>
          <p:nvPr>
            <p:ph type="title" idx="8" hasCustomPrompt="1"/>
          </p:nvPr>
        </p:nvSpPr>
        <p:spPr>
          <a:xfrm>
            <a:off x="5944198" y="3025637"/>
            <a:ext cx="8949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7" name="Google Shape;147;p13"/>
          <p:cNvSpPr txBox="1">
            <a:spLocks noGrp="1"/>
          </p:cNvSpPr>
          <p:nvPr>
            <p:ph type="subTitle" idx="9"/>
          </p:nvPr>
        </p:nvSpPr>
        <p:spPr>
          <a:xfrm>
            <a:off x="1348513" y="1843843"/>
            <a:ext cx="2807700" cy="48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48" name="Google Shape;148;p13"/>
          <p:cNvSpPr txBox="1">
            <a:spLocks noGrp="1"/>
          </p:cNvSpPr>
          <p:nvPr>
            <p:ph type="subTitle" idx="13"/>
          </p:nvPr>
        </p:nvSpPr>
        <p:spPr>
          <a:xfrm>
            <a:off x="4987795" y="1843843"/>
            <a:ext cx="2807700" cy="48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49" name="Google Shape;149;p13"/>
          <p:cNvSpPr txBox="1">
            <a:spLocks noGrp="1"/>
          </p:cNvSpPr>
          <p:nvPr>
            <p:ph type="subTitle" idx="14"/>
          </p:nvPr>
        </p:nvSpPr>
        <p:spPr>
          <a:xfrm>
            <a:off x="1348513" y="3504723"/>
            <a:ext cx="2807700" cy="48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150" name="Google Shape;150;p13"/>
          <p:cNvSpPr txBox="1">
            <a:spLocks noGrp="1"/>
          </p:cNvSpPr>
          <p:nvPr>
            <p:ph type="subTitle" idx="15"/>
          </p:nvPr>
        </p:nvSpPr>
        <p:spPr>
          <a:xfrm>
            <a:off x="4987795" y="3504723"/>
            <a:ext cx="2807700" cy="483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51"/>
        <p:cNvGrpSpPr/>
        <p:nvPr/>
      </p:nvGrpSpPr>
      <p:grpSpPr>
        <a:xfrm>
          <a:off x="0" y="0"/>
          <a:ext cx="0" cy="0"/>
          <a:chOff x="0" y="0"/>
          <a:chExt cx="0" cy="0"/>
        </a:xfrm>
      </p:grpSpPr>
      <p:pic>
        <p:nvPicPr>
          <p:cNvPr id="152" name="Google Shape;152;p14"/>
          <p:cNvPicPr preferRelativeResize="0"/>
          <p:nvPr/>
        </p:nvPicPr>
        <p:blipFill>
          <a:blip r:embed="rId2"/>
          <a:stretch>
            <a:fillRect/>
          </a:stretch>
        </p:blipFill>
        <p:spPr>
          <a:xfrm>
            <a:off x="0" y="-7200"/>
            <a:ext cx="9144000" cy="5177350"/>
          </a:xfrm>
          <a:prstGeom prst="rect">
            <a:avLst/>
          </a:prstGeom>
          <a:noFill/>
          <a:ln>
            <a:noFill/>
          </a:ln>
        </p:spPr>
      </p:pic>
      <p:grpSp>
        <p:nvGrpSpPr>
          <p:cNvPr id="153" name="Google Shape;153;p14"/>
          <p:cNvGrpSpPr/>
          <p:nvPr/>
        </p:nvGrpSpPr>
        <p:grpSpPr>
          <a:xfrm>
            <a:off x="-890325" y="-961548"/>
            <a:ext cx="11367974" cy="6806737"/>
            <a:chOff x="-890325" y="-961548"/>
            <a:chExt cx="11367974" cy="6806737"/>
          </a:xfrm>
        </p:grpSpPr>
        <p:pic>
          <p:nvPicPr>
            <p:cNvPr id="154" name="Google Shape;154;p14"/>
            <p:cNvPicPr preferRelativeResize="0"/>
            <p:nvPr/>
          </p:nvPicPr>
          <p:blipFill rotWithShape="1">
            <a:blip r:embed="rId3"/>
            <a:srcRect l="9253" r="10701"/>
            <a:stretch>
              <a:fillRect/>
            </a:stretch>
          </p:blipFill>
          <p:spPr>
            <a:xfrm rot="-8975075" flipH="1">
              <a:off x="6836365" y="-355359"/>
              <a:ext cx="2960226" cy="2080199"/>
            </a:xfrm>
            <a:prstGeom prst="rect">
              <a:avLst/>
            </a:prstGeom>
            <a:noFill/>
            <a:ln>
              <a:noFill/>
            </a:ln>
          </p:spPr>
        </p:pic>
        <p:pic>
          <p:nvPicPr>
            <p:cNvPr id="155" name="Google Shape;155;p14"/>
            <p:cNvPicPr preferRelativeResize="0"/>
            <p:nvPr/>
          </p:nvPicPr>
          <p:blipFill rotWithShape="1">
            <a:blip r:embed="rId4"/>
            <a:srcRect l="14640" r="12302"/>
            <a:stretch>
              <a:fillRect/>
            </a:stretch>
          </p:blipFill>
          <p:spPr>
            <a:xfrm rot="-8895529" flipH="1">
              <a:off x="-346939" y="3070863"/>
              <a:ext cx="2844217" cy="2189951"/>
            </a:xfrm>
            <a:prstGeom prst="rect">
              <a:avLst/>
            </a:prstGeom>
            <a:noFill/>
            <a:ln>
              <a:noFill/>
            </a:ln>
          </p:spPr>
        </p:pic>
        <p:pic>
          <p:nvPicPr>
            <p:cNvPr id="156" name="Google Shape;156;p14"/>
            <p:cNvPicPr preferRelativeResize="0"/>
            <p:nvPr/>
          </p:nvPicPr>
          <p:blipFill rotWithShape="1">
            <a:blip r:embed="rId5"/>
            <a:srcRect l="23728" r="24733"/>
            <a:stretch>
              <a:fillRect/>
            </a:stretch>
          </p:blipFill>
          <p:spPr>
            <a:xfrm rot="10800000" flipH="1">
              <a:off x="-31112" y="-264358"/>
              <a:ext cx="612350" cy="668304"/>
            </a:xfrm>
            <a:prstGeom prst="rect">
              <a:avLst/>
            </a:prstGeom>
            <a:noFill/>
            <a:ln>
              <a:noFill/>
            </a:ln>
          </p:spPr>
        </p:pic>
        <p:pic>
          <p:nvPicPr>
            <p:cNvPr id="157" name="Google Shape;157;p14"/>
            <p:cNvPicPr preferRelativeResize="0"/>
            <p:nvPr/>
          </p:nvPicPr>
          <p:blipFill rotWithShape="1">
            <a:blip r:embed="rId6"/>
            <a:srcRect l="24229" r="24229"/>
            <a:stretch>
              <a:fillRect/>
            </a:stretch>
          </p:blipFill>
          <p:spPr>
            <a:xfrm rot="10800000" flipH="1">
              <a:off x="8685075" y="4415092"/>
              <a:ext cx="612350" cy="668304"/>
            </a:xfrm>
            <a:prstGeom prst="rect">
              <a:avLst/>
            </a:prstGeom>
            <a:noFill/>
            <a:ln>
              <a:noFill/>
            </a:ln>
          </p:spPr>
        </p:pic>
        <p:pic>
          <p:nvPicPr>
            <p:cNvPr id="158" name="Google Shape;158;p14"/>
            <p:cNvPicPr preferRelativeResize="0"/>
            <p:nvPr/>
          </p:nvPicPr>
          <p:blipFill rotWithShape="1">
            <a:blip r:embed="rId5"/>
            <a:srcRect l="23728" r="24733"/>
            <a:stretch>
              <a:fillRect/>
            </a:stretch>
          </p:blipFill>
          <p:spPr>
            <a:xfrm rot="10800000" flipH="1">
              <a:off x="8425875" y="2743549"/>
              <a:ext cx="2051774" cy="2239250"/>
            </a:xfrm>
            <a:prstGeom prst="rect">
              <a:avLst/>
            </a:prstGeom>
            <a:noFill/>
            <a:ln>
              <a:noFill/>
            </a:ln>
          </p:spPr>
        </p:pic>
        <p:pic>
          <p:nvPicPr>
            <p:cNvPr id="159" name="Google Shape;159;p14"/>
            <p:cNvPicPr preferRelativeResize="0"/>
            <p:nvPr/>
          </p:nvPicPr>
          <p:blipFill rotWithShape="1">
            <a:blip r:embed="rId6"/>
            <a:srcRect l="24229" r="24229"/>
            <a:stretch>
              <a:fillRect/>
            </a:stretch>
          </p:blipFill>
          <p:spPr>
            <a:xfrm rot="10800000" flipH="1">
              <a:off x="-890325" y="90778"/>
              <a:ext cx="1819450" cy="1985675"/>
            </a:xfrm>
            <a:prstGeom prst="rect">
              <a:avLst/>
            </a:prstGeom>
            <a:noFill/>
            <a:ln>
              <a:noFill/>
            </a:ln>
          </p:spPr>
        </p:pic>
      </p:grpSp>
      <p:grpSp>
        <p:nvGrpSpPr>
          <p:cNvPr id="160" name="Google Shape;160;p14"/>
          <p:cNvGrpSpPr/>
          <p:nvPr/>
        </p:nvGrpSpPr>
        <p:grpSpPr>
          <a:xfrm>
            <a:off x="683550" y="403950"/>
            <a:ext cx="7742323" cy="4766199"/>
            <a:chOff x="683550" y="403950"/>
            <a:chExt cx="7742323" cy="4766199"/>
          </a:xfrm>
        </p:grpSpPr>
        <p:pic>
          <p:nvPicPr>
            <p:cNvPr id="161" name="Google Shape;161;p14"/>
            <p:cNvPicPr preferRelativeResize="0"/>
            <p:nvPr/>
          </p:nvPicPr>
          <p:blipFill rotWithShape="1">
            <a:blip r:embed="rId7"/>
            <a:srcRect b="78429"/>
            <a:stretch>
              <a:fillRect/>
            </a:stretch>
          </p:blipFill>
          <p:spPr>
            <a:xfrm>
              <a:off x="1498500" y="4060650"/>
              <a:ext cx="6147000" cy="1109499"/>
            </a:xfrm>
            <a:prstGeom prst="rect">
              <a:avLst/>
            </a:prstGeom>
            <a:noFill/>
            <a:ln>
              <a:noFill/>
            </a:ln>
          </p:spPr>
        </p:pic>
        <p:pic>
          <p:nvPicPr>
            <p:cNvPr id="162" name="Google Shape;162;p14"/>
            <p:cNvPicPr preferRelativeResize="0"/>
            <p:nvPr/>
          </p:nvPicPr>
          <p:blipFill rotWithShape="1">
            <a:blip r:embed="rId8"/>
            <a:srcRect/>
            <a:stretch>
              <a:fillRect/>
            </a:stretch>
          </p:blipFill>
          <p:spPr>
            <a:xfrm>
              <a:off x="683550" y="403950"/>
              <a:ext cx="7742323" cy="4355049"/>
            </a:xfrm>
            <a:prstGeom prst="rect">
              <a:avLst/>
            </a:prstGeom>
            <a:noFill/>
            <a:ln>
              <a:noFill/>
            </a:ln>
          </p:spPr>
        </p:pic>
      </p:grpSp>
      <p:sp>
        <p:nvSpPr>
          <p:cNvPr id="163" name="Google Shape;163;p14"/>
          <p:cNvSpPr txBox="1">
            <a:spLocks noGrp="1"/>
          </p:cNvSpPr>
          <p:nvPr>
            <p:ph type="title"/>
          </p:nvPr>
        </p:nvSpPr>
        <p:spPr>
          <a:xfrm>
            <a:off x="2965938" y="3100288"/>
            <a:ext cx="4360200" cy="531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500">
                <a:solidFill>
                  <a:schemeClr val="dk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64" name="Google Shape;164;p14"/>
          <p:cNvSpPr txBox="1">
            <a:spLocks noGrp="1"/>
          </p:cNvSpPr>
          <p:nvPr>
            <p:ph type="subTitle" idx="1"/>
          </p:nvPr>
        </p:nvSpPr>
        <p:spPr>
          <a:xfrm>
            <a:off x="1817863" y="1511325"/>
            <a:ext cx="5508000" cy="15891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65"/>
        <p:cNvGrpSpPr/>
        <p:nvPr/>
      </p:nvGrpSpPr>
      <p:grpSpPr>
        <a:xfrm>
          <a:off x="0" y="0"/>
          <a:ext cx="0" cy="0"/>
          <a:chOff x="0" y="0"/>
          <a:chExt cx="0" cy="0"/>
        </a:xfrm>
      </p:grpSpPr>
      <p:pic>
        <p:nvPicPr>
          <p:cNvPr id="166" name="Google Shape;166;p15"/>
          <p:cNvPicPr preferRelativeResize="0"/>
          <p:nvPr/>
        </p:nvPicPr>
        <p:blipFill>
          <a:blip r:embed="rId2"/>
          <a:stretch>
            <a:fillRect/>
          </a:stretch>
        </p:blipFill>
        <p:spPr>
          <a:xfrm>
            <a:off x="0" y="-7200"/>
            <a:ext cx="9144000" cy="5177350"/>
          </a:xfrm>
          <a:prstGeom prst="rect">
            <a:avLst/>
          </a:prstGeom>
          <a:noFill/>
          <a:ln>
            <a:noFill/>
          </a:ln>
        </p:spPr>
      </p:pic>
      <p:grpSp>
        <p:nvGrpSpPr>
          <p:cNvPr id="167" name="Google Shape;167;p15"/>
          <p:cNvGrpSpPr/>
          <p:nvPr/>
        </p:nvGrpSpPr>
        <p:grpSpPr>
          <a:xfrm rot="10800000">
            <a:off x="-1072238" y="-961548"/>
            <a:ext cx="11305998" cy="7497587"/>
            <a:chOff x="-1072238" y="-1247298"/>
            <a:chExt cx="11305998" cy="7497587"/>
          </a:xfrm>
        </p:grpSpPr>
        <p:pic>
          <p:nvPicPr>
            <p:cNvPr id="168" name="Google Shape;168;p15"/>
            <p:cNvPicPr preferRelativeResize="0"/>
            <p:nvPr/>
          </p:nvPicPr>
          <p:blipFill rotWithShape="1">
            <a:blip r:embed="rId3"/>
            <a:srcRect l="9253" r="10701"/>
            <a:stretch>
              <a:fillRect/>
            </a:stretch>
          </p:blipFill>
          <p:spPr>
            <a:xfrm rot="-1824925">
              <a:off x="6950665" y="3563900"/>
              <a:ext cx="2960226" cy="2080199"/>
            </a:xfrm>
            <a:prstGeom prst="rect">
              <a:avLst/>
            </a:prstGeom>
            <a:noFill/>
            <a:ln>
              <a:noFill/>
            </a:ln>
          </p:spPr>
        </p:pic>
        <p:pic>
          <p:nvPicPr>
            <p:cNvPr id="169" name="Google Shape;169;p15"/>
            <p:cNvPicPr preferRelativeResize="0"/>
            <p:nvPr/>
          </p:nvPicPr>
          <p:blipFill rotWithShape="1">
            <a:blip r:embed="rId4"/>
            <a:srcRect l="14640" r="12302"/>
            <a:stretch>
              <a:fillRect/>
            </a:stretch>
          </p:blipFill>
          <p:spPr>
            <a:xfrm rot="-1904471">
              <a:off x="-708889" y="-662924"/>
              <a:ext cx="2844217" cy="2189951"/>
            </a:xfrm>
            <a:prstGeom prst="rect">
              <a:avLst/>
            </a:prstGeom>
            <a:noFill/>
            <a:ln>
              <a:noFill/>
            </a:ln>
          </p:spPr>
        </p:pic>
        <p:pic>
          <p:nvPicPr>
            <p:cNvPr id="170" name="Google Shape;170;p15"/>
            <p:cNvPicPr preferRelativeResize="0"/>
            <p:nvPr/>
          </p:nvPicPr>
          <p:blipFill rotWithShape="1">
            <a:blip r:embed="rId5"/>
            <a:srcRect l="23728" r="24733"/>
            <a:stretch>
              <a:fillRect/>
            </a:stretch>
          </p:blipFill>
          <p:spPr>
            <a:xfrm>
              <a:off x="-172475" y="4799045"/>
              <a:ext cx="612350" cy="668304"/>
            </a:xfrm>
            <a:prstGeom prst="rect">
              <a:avLst/>
            </a:prstGeom>
            <a:noFill/>
            <a:ln>
              <a:noFill/>
            </a:ln>
          </p:spPr>
        </p:pic>
        <p:pic>
          <p:nvPicPr>
            <p:cNvPr id="171" name="Google Shape;171;p15"/>
            <p:cNvPicPr preferRelativeResize="0"/>
            <p:nvPr/>
          </p:nvPicPr>
          <p:blipFill rotWithShape="1">
            <a:blip r:embed="rId6"/>
            <a:srcRect l="24229" r="24229"/>
            <a:stretch>
              <a:fillRect/>
            </a:stretch>
          </p:blipFill>
          <p:spPr>
            <a:xfrm>
              <a:off x="8799375" y="205345"/>
              <a:ext cx="612350" cy="668304"/>
            </a:xfrm>
            <a:prstGeom prst="rect">
              <a:avLst/>
            </a:prstGeom>
            <a:noFill/>
            <a:ln>
              <a:noFill/>
            </a:ln>
          </p:spPr>
        </p:pic>
      </p:grpSp>
      <p:pic>
        <p:nvPicPr>
          <p:cNvPr id="172" name="Google Shape;172;p15"/>
          <p:cNvPicPr preferRelativeResize="0"/>
          <p:nvPr/>
        </p:nvPicPr>
        <p:blipFill rotWithShape="1">
          <a:blip r:embed="rId7"/>
          <a:srcRect/>
          <a:stretch>
            <a:fillRect/>
          </a:stretch>
        </p:blipFill>
        <p:spPr>
          <a:xfrm>
            <a:off x="344613" y="101525"/>
            <a:ext cx="8454773" cy="4959876"/>
          </a:xfrm>
          <a:prstGeom prst="rect">
            <a:avLst/>
          </a:prstGeom>
          <a:noFill/>
          <a:ln>
            <a:noFill/>
          </a:ln>
        </p:spPr>
      </p:pic>
      <p:sp>
        <p:nvSpPr>
          <p:cNvPr id="173" name="Google Shape;173;p15"/>
          <p:cNvSpPr txBox="1">
            <a:spLocks noGrp="1"/>
          </p:cNvSpPr>
          <p:nvPr>
            <p:ph type="title"/>
          </p:nvPr>
        </p:nvSpPr>
        <p:spPr>
          <a:xfrm>
            <a:off x="845213" y="1205775"/>
            <a:ext cx="2704500" cy="1930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4" name="Google Shape;174;p15"/>
          <p:cNvSpPr txBox="1">
            <a:spLocks noGrp="1"/>
          </p:cNvSpPr>
          <p:nvPr>
            <p:ph type="subTitle" idx="1"/>
          </p:nvPr>
        </p:nvSpPr>
        <p:spPr>
          <a:xfrm>
            <a:off x="845225" y="3136409"/>
            <a:ext cx="2984100" cy="8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160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75" name="Google Shape;175;p15"/>
          <p:cNvSpPr>
            <a:spLocks noGrp="1"/>
          </p:cNvSpPr>
          <p:nvPr>
            <p:ph type="pic" idx="2"/>
          </p:nvPr>
        </p:nvSpPr>
        <p:spPr>
          <a:xfrm>
            <a:off x="4107488" y="690300"/>
            <a:ext cx="4191300" cy="3762900"/>
          </a:xfrm>
          <a:prstGeom prst="rect">
            <a:avLst/>
          </a:prstGeom>
          <a:noFill/>
          <a:ln>
            <a:noFill/>
          </a:ln>
        </p:spPr>
      </p:sp>
    </p:spTree>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76"/>
        <p:cNvGrpSpPr/>
        <p:nvPr/>
      </p:nvGrpSpPr>
      <p:grpSpPr>
        <a:xfrm>
          <a:off x="0" y="0"/>
          <a:ext cx="0" cy="0"/>
          <a:chOff x="0" y="0"/>
          <a:chExt cx="0" cy="0"/>
        </a:xfrm>
      </p:grpSpPr>
      <p:pic>
        <p:nvPicPr>
          <p:cNvPr id="177" name="Google Shape;177;p16"/>
          <p:cNvPicPr preferRelativeResize="0"/>
          <p:nvPr/>
        </p:nvPicPr>
        <p:blipFill>
          <a:blip r:embed="rId2"/>
          <a:stretch>
            <a:fillRect/>
          </a:stretch>
        </p:blipFill>
        <p:spPr>
          <a:xfrm>
            <a:off x="0" y="-7200"/>
            <a:ext cx="9144000" cy="5177350"/>
          </a:xfrm>
          <a:prstGeom prst="rect">
            <a:avLst/>
          </a:prstGeom>
          <a:noFill/>
          <a:ln>
            <a:noFill/>
          </a:ln>
        </p:spPr>
      </p:pic>
      <p:grpSp>
        <p:nvGrpSpPr>
          <p:cNvPr id="178" name="Google Shape;178;p16"/>
          <p:cNvGrpSpPr/>
          <p:nvPr/>
        </p:nvGrpSpPr>
        <p:grpSpPr>
          <a:xfrm rot="10800000" flipH="1">
            <a:off x="-1103327" y="-449162"/>
            <a:ext cx="11428428" cy="6547571"/>
            <a:chOff x="-1103327" y="-1020045"/>
            <a:chExt cx="11428428" cy="6547571"/>
          </a:xfrm>
        </p:grpSpPr>
        <p:pic>
          <p:nvPicPr>
            <p:cNvPr id="179" name="Google Shape;179;p16"/>
            <p:cNvPicPr preferRelativeResize="0"/>
            <p:nvPr/>
          </p:nvPicPr>
          <p:blipFill>
            <a:blip r:embed="rId3"/>
            <a:stretch>
              <a:fillRect/>
            </a:stretch>
          </p:blipFill>
          <p:spPr>
            <a:xfrm>
              <a:off x="7472366" y="3167725"/>
              <a:ext cx="2412234" cy="2359800"/>
            </a:xfrm>
            <a:prstGeom prst="rect">
              <a:avLst/>
            </a:prstGeom>
            <a:noFill/>
            <a:ln>
              <a:noFill/>
            </a:ln>
          </p:spPr>
        </p:pic>
        <p:pic>
          <p:nvPicPr>
            <p:cNvPr id="180" name="Google Shape;180;p16"/>
            <p:cNvPicPr preferRelativeResize="0"/>
            <p:nvPr/>
          </p:nvPicPr>
          <p:blipFill>
            <a:blip r:embed="rId4"/>
            <a:stretch>
              <a:fillRect/>
            </a:stretch>
          </p:blipFill>
          <p:spPr>
            <a:xfrm>
              <a:off x="7255575" y="3366011"/>
              <a:ext cx="2028654" cy="1963227"/>
            </a:xfrm>
            <a:prstGeom prst="rect">
              <a:avLst/>
            </a:prstGeom>
            <a:noFill/>
            <a:ln>
              <a:noFill/>
            </a:ln>
          </p:spPr>
        </p:pic>
        <p:pic>
          <p:nvPicPr>
            <p:cNvPr id="181" name="Google Shape;181;p16"/>
            <p:cNvPicPr preferRelativeResize="0"/>
            <p:nvPr/>
          </p:nvPicPr>
          <p:blipFill rotWithShape="1">
            <a:blip r:embed="rId5"/>
            <a:srcRect l="14640" r="12302"/>
            <a:stretch>
              <a:fillRect/>
            </a:stretch>
          </p:blipFill>
          <p:spPr>
            <a:xfrm>
              <a:off x="-1103327" y="-959450"/>
              <a:ext cx="2844216" cy="2189951"/>
            </a:xfrm>
            <a:prstGeom prst="rect">
              <a:avLst/>
            </a:prstGeom>
            <a:noFill/>
            <a:ln>
              <a:noFill/>
            </a:ln>
          </p:spPr>
        </p:pic>
        <p:pic>
          <p:nvPicPr>
            <p:cNvPr id="182" name="Google Shape;182;p16"/>
            <p:cNvPicPr preferRelativeResize="0"/>
            <p:nvPr/>
          </p:nvPicPr>
          <p:blipFill rotWithShape="1">
            <a:blip r:embed="rId6"/>
            <a:srcRect l="23728" r="24733"/>
            <a:stretch>
              <a:fillRect/>
            </a:stretch>
          </p:blipFill>
          <p:spPr>
            <a:xfrm>
              <a:off x="7586475" y="-1020045"/>
              <a:ext cx="2738626" cy="2988824"/>
            </a:xfrm>
            <a:prstGeom prst="rect">
              <a:avLst/>
            </a:prstGeom>
            <a:noFill/>
            <a:ln>
              <a:noFill/>
            </a:ln>
          </p:spPr>
        </p:pic>
        <p:pic>
          <p:nvPicPr>
            <p:cNvPr id="183" name="Google Shape;183;p16"/>
            <p:cNvPicPr preferRelativeResize="0"/>
            <p:nvPr/>
          </p:nvPicPr>
          <p:blipFill rotWithShape="1">
            <a:blip r:embed="rId7"/>
            <a:srcRect l="24229" r="24229"/>
            <a:stretch>
              <a:fillRect/>
            </a:stretch>
          </p:blipFill>
          <p:spPr>
            <a:xfrm>
              <a:off x="-247650" y="4269854"/>
              <a:ext cx="1066973" cy="1164475"/>
            </a:xfrm>
            <a:prstGeom prst="rect">
              <a:avLst/>
            </a:prstGeom>
            <a:noFill/>
            <a:ln>
              <a:noFill/>
            </a:ln>
          </p:spPr>
        </p:pic>
      </p:grpSp>
      <p:pic>
        <p:nvPicPr>
          <p:cNvPr id="184" name="Google Shape;184;p16"/>
          <p:cNvPicPr preferRelativeResize="0"/>
          <p:nvPr/>
        </p:nvPicPr>
        <p:blipFill rotWithShape="1">
          <a:blip r:embed="rId8"/>
          <a:srcRect/>
          <a:stretch>
            <a:fillRect/>
          </a:stretch>
        </p:blipFill>
        <p:spPr>
          <a:xfrm>
            <a:off x="344613" y="101525"/>
            <a:ext cx="8454773" cy="4959876"/>
          </a:xfrm>
          <a:prstGeom prst="rect">
            <a:avLst/>
          </a:prstGeom>
          <a:noFill/>
          <a:ln>
            <a:noFill/>
          </a:ln>
        </p:spPr>
      </p:pic>
      <p:sp>
        <p:nvSpPr>
          <p:cNvPr id="185" name="Google Shape;185;p16"/>
          <p:cNvSpPr txBox="1">
            <a:spLocks noGrp="1"/>
          </p:cNvSpPr>
          <p:nvPr>
            <p:ph type="title"/>
          </p:nvPr>
        </p:nvSpPr>
        <p:spPr>
          <a:xfrm>
            <a:off x="1105750" y="1590613"/>
            <a:ext cx="2400000" cy="104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6" name="Google Shape;186;p16"/>
          <p:cNvSpPr txBox="1">
            <a:spLocks noGrp="1"/>
          </p:cNvSpPr>
          <p:nvPr>
            <p:ph type="subTitle" idx="1"/>
          </p:nvPr>
        </p:nvSpPr>
        <p:spPr>
          <a:xfrm>
            <a:off x="1105750" y="2555925"/>
            <a:ext cx="22512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87"/>
        <p:cNvGrpSpPr/>
        <p:nvPr/>
      </p:nvGrpSpPr>
      <p:grpSpPr>
        <a:xfrm>
          <a:off x="0" y="0"/>
          <a:ext cx="0" cy="0"/>
          <a:chOff x="0" y="0"/>
          <a:chExt cx="0" cy="0"/>
        </a:xfrm>
      </p:grpSpPr>
      <p:pic>
        <p:nvPicPr>
          <p:cNvPr id="188" name="Google Shape;188;p17"/>
          <p:cNvPicPr preferRelativeResize="0"/>
          <p:nvPr/>
        </p:nvPicPr>
        <p:blipFill>
          <a:blip r:embed="rId2"/>
          <a:stretch>
            <a:fillRect/>
          </a:stretch>
        </p:blipFill>
        <p:spPr>
          <a:xfrm>
            <a:off x="0" y="-7200"/>
            <a:ext cx="9144000" cy="5177350"/>
          </a:xfrm>
          <a:prstGeom prst="rect">
            <a:avLst/>
          </a:prstGeom>
          <a:noFill/>
          <a:ln>
            <a:noFill/>
          </a:ln>
        </p:spPr>
      </p:pic>
      <p:grpSp>
        <p:nvGrpSpPr>
          <p:cNvPr id="189" name="Google Shape;189;p17"/>
          <p:cNvGrpSpPr/>
          <p:nvPr/>
        </p:nvGrpSpPr>
        <p:grpSpPr>
          <a:xfrm flipH="1">
            <a:off x="-493217" y="-896869"/>
            <a:ext cx="10482840" cy="7233989"/>
            <a:chOff x="-1102817" y="-896869"/>
            <a:chExt cx="10482840" cy="7233989"/>
          </a:xfrm>
        </p:grpSpPr>
        <p:pic>
          <p:nvPicPr>
            <p:cNvPr id="190" name="Google Shape;190;p17"/>
            <p:cNvPicPr preferRelativeResize="0"/>
            <p:nvPr/>
          </p:nvPicPr>
          <p:blipFill rotWithShape="1">
            <a:blip r:embed="rId3"/>
            <a:srcRect l="23728" r="24733"/>
            <a:stretch>
              <a:fillRect/>
            </a:stretch>
          </p:blipFill>
          <p:spPr>
            <a:xfrm>
              <a:off x="7419650" y="-535850"/>
              <a:ext cx="1960373" cy="2139499"/>
            </a:xfrm>
            <a:prstGeom prst="rect">
              <a:avLst/>
            </a:prstGeom>
            <a:noFill/>
            <a:ln>
              <a:noFill/>
            </a:ln>
          </p:spPr>
        </p:pic>
        <p:pic>
          <p:nvPicPr>
            <p:cNvPr id="191" name="Google Shape;191;p17"/>
            <p:cNvPicPr preferRelativeResize="0"/>
            <p:nvPr/>
          </p:nvPicPr>
          <p:blipFill rotWithShape="1">
            <a:blip r:embed="rId4"/>
            <a:srcRect l="12354" t="11052" r="10574" b="8742"/>
            <a:stretch>
              <a:fillRect/>
            </a:stretch>
          </p:blipFill>
          <p:spPr>
            <a:xfrm rot="6833090">
              <a:off x="-1210800" y="124000"/>
              <a:ext cx="3607224" cy="2111524"/>
            </a:xfrm>
            <a:prstGeom prst="rect">
              <a:avLst/>
            </a:prstGeom>
            <a:noFill/>
            <a:ln>
              <a:noFill/>
            </a:ln>
          </p:spPr>
        </p:pic>
        <p:pic>
          <p:nvPicPr>
            <p:cNvPr id="192" name="Google Shape;192;p17"/>
            <p:cNvPicPr preferRelativeResize="0"/>
            <p:nvPr/>
          </p:nvPicPr>
          <p:blipFill>
            <a:blip r:embed="rId5"/>
            <a:stretch>
              <a:fillRect/>
            </a:stretch>
          </p:blipFill>
          <p:spPr>
            <a:xfrm>
              <a:off x="7855349" y="3678625"/>
              <a:ext cx="1524665" cy="1491526"/>
            </a:xfrm>
            <a:prstGeom prst="rect">
              <a:avLst/>
            </a:prstGeom>
            <a:noFill/>
            <a:ln>
              <a:noFill/>
            </a:ln>
          </p:spPr>
        </p:pic>
        <p:pic>
          <p:nvPicPr>
            <p:cNvPr id="193" name="Google Shape;193;p17"/>
            <p:cNvPicPr preferRelativeResize="0"/>
            <p:nvPr/>
          </p:nvPicPr>
          <p:blipFill>
            <a:blip r:embed="rId6"/>
            <a:stretch>
              <a:fillRect/>
            </a:stretch>
          </p:blipFill>
          <p:spPr>
            <a:xfrm>
              <a:off x="7584975" y="3803953"/>
              <a:ext cx="1282223" cy="1240869"/>
            </a:xfrm>
            <a:prstGeom prst="rect">
              <a:avLst/>
            </a:prstGeom>
            <a:noFill/>
            <a:ln>
              <a:noFill/>
            </a:ln>
          </p:spPr>
        </p:pic>
        <p:pic>
          <p:nvPicPr>
            <p:cNvPr id="194" name="Google Shape;194;p17"/>
            <p:cNvPicPr preferRelativeResize="0"/>
            <p:nvPr/>
          </p:nvPicPr>
          <p:blipFill rotWithShape="1">
            <a:blip r:embed="rId7"/>
            <a:srcRect l="14640" r="12302"/>
            <a:stretch>
              <a:fillRect/>
            </a:stretch>
          </p:blipFill>
          <p:spPr>
            <a:xfrm rot="6751727">
              <a:off x="-829301" y="3509024"/>
              <a:ext cx="2844215" cy="2189951"/>
            </a:xfrm>
            <a:prstGeom prst="rect">
              <a:avLst/>
            </a:prstGeom>
            <a:noFill/>
            <a:ln>
              <a:noFill/>
            </a:ln>
          </p:spPr>
        </p:pic>
      </p:grpSp>
      <p:pic>
        <p:nvPicPr>
          <p:cNvPr id="195" name="Google Shape;195;p17"/>
          <p:cNvPicPr preferRelativeResize="0"/>
          <p:nvPr/>
        </p:nvPicPr>
        <p:blipFill rotWithShape="1">
          <a:blip r:embed="rId8"/>
          <a:srcRect/>
          <a:stretch>
            <a:fillRect/>
          </a:stretch>
        </p:blipFill>
        <p:spPr>
          <a:xfrm>
            <a:off x="344613" y="101525"/>
            <a:ext cx="8454773" cy="4959876"/>
          </a:xfrm>
          <a:prstGeom prst="rect">
            <a:avLst/>
          </a:prstGeom>
          <a:noFill/>
          <a:ln>
            <a:noFill/>
          </a:ln>
        </p:spPr>
      </p:pic>
      <p:sp>
        <p:nvSpPr>
          <p:cNvPr id="196" name="Google Shape;196;p17"/>
          <p:cNvSpPr txBox="1">
            <a:spLocks noGrp="1"/>
          </p:cNvSpPr>
          <p:nvPr>
            <p:ph type="title"/>
          </p:nvPr>
        </p:nvSpPr>
        <p:spPr>
          <a:xfrm>
            <a:off x="5637950" y="1580800"/>
            <a:ext cx="2400000" cy="104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7" name="Google Shape;197;p17"/>
          <p:cNvSpPr txBox="1">
            <a:spLocks noGrp="1"/>
          </p:cNvSpPr>
          <p:nvPr>
            <p:ph type="subTitle" idx="1"/>
          </p:nvPr>
        </p:nvSpPr>
        <p:spPr>
          <a:xfrm>
            <a:off x="5638075" y="2546200"/>
            <a:ext cx="2400000" cy="1016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98"/>
        <p:cNvGrpSpPr/>
        <p:nvPr/>
      </p:nvGrpSpPr>
      <p:grpSpPr>
        <a:xfrm>
          <a:off x="0" y="0"/>
          <a:ext cx="0" cy="0"/>
          <a:chOff x="0" y="0"/>
          <a:chExt cx="0" cy="0"/>
        </a:xfrm>
      </p:grpSpPr>
      <p:pic>
        <p:nvPicPr>
          <p:cNvPr id="199" name="Google Shape;199;p18"/>
          <p:cNvPicPr preferRelativeResize="0"/>
          <p:nvPr/>
        </p:nvPicPr>
        <p:blipFill>
          <a:blip r:embed="rId2"/>
          <a:stretch>
            <a:fillRect/>
          </a:stretch>
        </p:blipFill>
        <p:spPr>
          <a:xfrm>
            <a:off x="0" y="-7200"/>
            <a:ext cx="9144000" cy="5177350"/>
          </a:xfrm>
          <a:prstGeom prst="rect">
            <a:avLst/>
          </a:prstGeom>
          <a:noFill/>
          <a:ln>
            <a:noFill/>
          </a:ln>
        </p:spPr>
      </p:pic>
      <p:grpSp>
        <p:nvGrpSpPr>
          <p:cNvPr id="200" name="Google Shape;200;p18"/>
          <p:cNvGrpSpPr/>
          <p:nvPr/>
        </p:nvGrpSpPr>
        <p:grpSpPr>
          <a:xfrm>
            <a:off x="-1237006" y="-1201669"/>
            <a:ext cx="11226621" cy="7598759"/>
            <a:chOff x="-1846606" y="-1201669"/>
            <a:chExt cx="11226621" cy="7598759"/>
          </a:xfrm>
        </p:grpSpPr>
        <p:pic>
          <p:nvPicPr>
            <p:cNvPr id="201" name="Google Shape;201;p18"/>
            <p:cNvPicPr preferRelativeResize="0"/>
            <p:nvPr/>
          </p:nvPicPr>
          <p:blipFill rotWithShape="1">
            <a:blip r:embed="rId3"/>
            <a:srcRect l="23728" r="24733"/>
            <a:stretch>
              <a:fillRect/>
            </a:stretch>
          </p:blipFill>
          <p:spPr>
            <a:xfrm>
              <a:off x="7095800" y="-688250"/>
              <a:ext cx="1960373" cy="2139499"/>
            </a:xfrm>
            <a:prstGeom prst="rect">
              <a:avLst/>
            </a:prstGeom>
            <a:noFill/>
            <a:ln>
              <a:noFill/>
            </a:ln>
          </p:spPr>
        </p:pic>
        <p:pic>
          <p:nvPicPr>
            <p:cNvPr id="202" name="Google Shape;202;p18"/>
            <p:cNvPicPr preferRelativeResize="0"/>
            <p:nvPr/>
          </p:nvPicPr>
          <p:blipFill rotWithShape="1">
            <a:blip r:embed="rId4"/>
            <a:srcRect l="12354" t="11052" r="10574" b="8742"/>
            <a:stretch>
              <a:fillRect/>
            </a:stretch>
          </p:blipFill>
          <p:spPr>
            <a:xfrm rot="6833090">
              <a:off x="-1896600" y="-180800"/>
              <a:ext cx="3607224" cy="2111524"/>
            </a:xfrm>
            <a:prstGeom prst="rect">
              <a:avLst/>
            </a:prstGeom>
            <a:noFill/>
            <a:ln>
              <a:noFill/>
            </a:ln>
          </p:spPr>
        </p:pic>
        <p:pic>
          <p:nvPicPr>
            <p:cNvPr id="203" name="Google Shape;203;p18"/>
            <p:cNvPicPr preferRelativeResize="0"/>
            <p:nvPr/>
          </p:nvPicPr>
          <p:blipFill>
            <a:blip r:embed="rId5"/>
            <a:stretch>
              <a:fillRect/>
            </a:stretch>
          </p:blipFill>
          <p:spPr>
            <a:xfrm>
              <a:off x="7855349" y="3678625"/>
              <a:ext cx="1524665" cy="1491526"/>
            </a:xfrm>
            <a:prstGeom prst="rect">
              <a:avLst/>
            </a:prstGeom>
            <a:noFill/>
            <a:ln>
              <a:noFill/>
            </a:ln>
          </p:spPr>
        </p:pic>
        <p:pic>
          <p:nvPicPr>
            <p:cNvPr id="204" name="Google Shape;204;p18"/>
            <p:cNvPicPr preferRelativeResize="0"/>
            <p:nvPr/>
          </p:nvPicPr>
          <p:blipFill>
            <a:blip r:embed="rId6"/>
            <a:stretch>
              <a:fillRect/>
            </a:stretch>
          </p:blipFill>
          <p:spPr>
            <a:xfrm>
              <a:off x="7584975" y="3803953"/>
              <a:ext cx="1282223" cy="1240869"/>
            </a:xfrm>
            <a:prstGeom prst="rect">
              <a:avLst/>
            </a:prstGeom>
            <a:noFill/>
            <a:ln>
              <a:noFill/>
            </a:ln>
          </p:spPr>
        </p:pic>
        <p:pic>
          <p:nvPicPr>
            <p:cNvPr id="205" name="Google Shape;205;p18"/>
            <p:cNvPicPr preferRelativeResize="0"/>
            <p:nvPr/>
          </p:nvPicPr>
          <p:blipFill rotWithShape="1">
            <a:blip r:embed="rId7"/>
            <a:srcRect l="14640" r="12302"/>
            <a:stretch>
              <a:fillRect/>
            </a:stretch>
          </p:blipFill>
          <p:spPr>
            <a:xfrm rot="-7806379">
              <a:off x="-1515088" y="3509024"/>
              <a:ext cx="2844214" cy="2189951"/>
            </a:xfrm>
            <a:prstGeom prst="rect">
              <a:avLst/>
            </a:prstGeom>
            <a:noFill/>
            <a:ln>
              <a:noFill/>
            </a:ln>
          </p:spPr>
        </p:pic>
      </p:grpSp>
      <p:pic>
        <p:nvPicPr>
          <p:cNvPr id="206" name="Google Shape;206;p18"/>
          <p:cNvPicPr preferRelativeResize="0"/>
          <p:nvPr/>
        </p:nvPicPr>
        <p:blipFill rotWithShape="1">
          <a:blip r:embed="rId8"/>
          <a:srcRect/>
          <a:stretch>
            <a:fillRect/>
          </a:stretch>
        </p:blipFill>
        <p:spPr>
          <a:xfrm>
            <a:off x="344613" y="101525"/>
            <a:ext cx="8454773" cy="4959876"/>
          </a:xfrm>
          <a:prstGeom prst="rect">
            <a:avLst/>
          </a:prstGeom>
          <a:noFill/>
          <a:ln>
            <a:noFill/>
          </a:ln>
        </p:spPr>
      </p:pic>
      <p:sp>
        <p:nvSpPr>
          <p:cNvPr id="207" name="Google Shape;207;p18"/>
          <p:cNvSpPr txBox="1">
            <a:spLocks noGrp="1"/>
          </p:cNvSpPr>
          <p:nvPr>
            <p:ph type="title"/>
          </p:nvPr>
        </p:nvSpPr>
        <p:spPr>
          <a:xfrm>
            <a:off x="1105750" y="1590563"/>
            <a:ext cx="2400000" cy="10416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8" name="Google Shape;208;p18"/>
          <p:cNvSpPr txBox="1">
            <a:spLocks noGrp="1"/>
          </p:cNvSpPr>
          <p:nvPr>
            <p:ph type="subTitle" idx="1"/>
          </p:nvPr>
        </p:nvSpPr>
        <p:spPr>
          <a:xfrm>
            <a:off x="1105750" y="2555975"/>
            <a:ext cx="2339100" cy="101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4">
  <p:cSld name="CUSTOM_4_2_1">
    <p:spTree>
      <p:nvGrpSpPr>
        <p:cNvPr id="1" name="Shape 209"/>
        <p:cNvGrpSpPr/>
        <p:nvPr/>
      </p:nvGrpSpPr>
      <p:grpSpPr>
        <a:xfrm>
          <a:off x="0" y="0"/>
          <a:ext cx="0" cy="0"/>
          <a:chOff x="0" y="0"/>
          <a:chExt cx="0" cy="0"/>
        </a:xfrm>
      </p:grpSpPr>
      <p:pic>
        <p:nvPicPr>
          <p:cNvPr id="210" name="Google Shape;210;p19"/>
          <p:cNvPicPr preferRelativeResize="0"/>
          <p:nvPr/>
        </p:nvPicPr>
        <p:blipFill>
          <a:blip r:embed="rId2"/>
          <a:stretch>
            <a:fillRect/>
          </a:stretch>
        </p:blipFill>
        <p:spPr>
          <a:xfrm>
            <a:off x="0" y="-7200"/>
            <a:ext cx="9144000" cy="5177350"/>
          </a:xfrm>
          <a:prstGeom prst="rect">
            <a:avLst/>
          </a:prstGeom>
          <a:noFill/>
          <a:ln>
            <a:noFill/>
          </a:ln>
        </p:spPr>
      </p:pic>
      <p:grpSp>
        <p:nvGrpSpPr>
          <p:cNvPr id="211" name="Google Shape;211;p19"/>
          <p:cNvGrpSpPr/>
          <p:nvPr/>
        </p:nvGrpSpPr>
        <p:grpSpPr>
          <a:xfrm rot="10800000" flipH="1">
            <a:off x="-1229958" y="-849023"/>
            <a:ext cx="11557571" cy="6662722"/>
            <a:chOff x="-1229958" y="-353723"/>
            <a:chExt cx="11557571" cy="6662722"/>
          </a:xfrm>
        </p:grpSpPr>
        <p:pic>
          <p:nvPicPr>
            <p:cNvPr id="212" name="Google Shape;212;p19"/>
            <p:cNvPicPr preferRelativeResize="0"/>
            <p:nvPr/>
          </p:nvPicPr>
          <p:blipFill rotWithShape="1">
            <a:blip r:embed="rId3"/>
            <a:srcRect l="14640" r="12302"/>
            <a:stretch>
              <a:fillRect/>
            </a:stretch>
          </p:blipFill>
          <p:spPr>
            <a:xfrm>
              <a:off x="7483398" y="3593500"/>
              <a:ext cx="2844216" cy="2189951"/>
            </a:xfrm>
            <a:prstGeom prst="rect">
              <a:avLst/>
            </a:prstGeom>
            <a:noFill/>
            <a:ln>
              <a:noFill/>
            </a:ln>
          </p:spPr>
        </p:pic>
        <p:pic>
          <p:nvPicPr>
            <p:cNvPr id="213" name="Google Shape;213;p19"/>
            <p:cNvPicPr preferRelativeResize="0"/>
            <p:nvPr/>
          </p:nvPicPr>
          <p:blipFill rotWithShape="1">
            <a:blip r:embed="rId4"/>
            <a:srcRect l="12354" t="11052" r="10574" b="8742"/>
            <a:stretch>
              <a:fillRect/>
            </a:stretch>
          </p:blipFill>
          <p:spPr>
            <a:xfrm rot="1773141">
              <a:off x="-943876" y="3445249"/>
              <a:ext cx="3607222" cy="2111525"/>
            </a:xfrm>
            <a:prstGeom prst="rect">
              <a:avLst/>
            </a:prstGeom>
            <a:noFill/>
            <a:ln>
              <a:noFill/>
            </a:ln>
          </p:spPr>
        </p:pic>
        <p:pic>
          <p:nvPicPr>
            <p:cNvPr id="214" name="Google Shape;214;p19"/>
            <p:cNvPicPr preferRelativeResize="0"/>
            <p:nvPr/>
          </p:nvPicPr>
          <p:blipFill rotWithShape="1">
            <a:blip r:embed="rId5"/>
            <a:srcRect l="23728" r="24733"/>
            <a:stretch>
              <a:fillRect/>
            </a:stretch>
          </p:blipFill>
          <p:spPr>
            <a:xfrm>
              <a:off x="7559600" y="-353723"/>
              <a:ext cx="1917326" cy="2092500"/>
            </a:xfrm>
            <a:prstGeom prst="rect">
              <a:avLst/>
            </a:prstGeom>
            <a:noFill/>
            <a:ln>
              <a:noFill/>
            </a:ln>
          </p:spPr>
        </p:pic>
        <p:pic>
          <p:nvPicPr>
            <p:cNvPr id="215" name="Google Shape;215;p19"/>
            <p:cNvPicPr preferRelativeResize="0"/>
            <p:nvPr/>
          </p:nvPicPr>
          <p:blipFill>
            <a:blip r:embed="rId6"/>
            <a:stretch>
              <a:fillRect/>
            </a:stretch>
          </p:blipFill>
          <p:spPr>
            <a:xfrm>
              <a:off x="-417901" y="-158225"/>
              <a:ext cx="1524665" cy="1491526"/>
            </a:xfrm>
            <a:prstGeom prst="rect">
              <a:avLst/>
            </a:prstGeom>
            <a:noFill/>
            <a:ln>
              <a:noFill/>
            </a:ln>
          </p:spPr>
        </p:pic>
        <p:pic>
          <p:nvPicPr>
            <p:cNvPr id="216" name="Google Shape;216;p19"/>
            <p:cNvPicPr preferRelativeResize="0"/>
            <p:nvPr/>
          </p:nvPicPr>
          <p:blipFill>
            <a:blip r:embed="rId7"/>
            <a:stretch>
              <a:fillRect/>
            </a:stretch>
          </p:blipFill>
          <p:spPr>
            <a:xfrm>
              <a:off x="-688275" y="-32897"/>
              <a:ext cx="1282223" cy="1240869"/>
            </a:xfrm>
            <a:prstGeom prst="rect">
              <a:avLst/>
            </a:prstGeom>
            <a:noFill/>
            <a:ln>
              <a:noFill/>
            </a:ln>
          </p:spPr>
        </p:pic>
        <p:pic>
          <p:nvPicPr>
            <p:cNvPr id="217" name="Google Shape;217;p19"/>
            <p:cNvPicPr preferRelativeResize="0"/>
            <p:nvPr/>
          </p:nvPicPr>
          <p:blipFill rotWithShape="1">
            <a:blip r:embed="rId8"/>
            <a:srcRect l="24229" r="24229"/>
            <a:stretch>
              <a:fillRect/>
            </a:stretch>
          </p:blipFill>
          <p:spPr>
            <a:xfrm>
              <a:off x="8627075" y="1430320"/>
              <a:ext cx="612350" cy="668304"/>
            </a:xfrm>
            <a:prstGeom prst="rect">
              <a:avLst/>
            </a:prstGeom>
            <a:noFill/>
            <a:ln>
              <a:noFill/>
            </a:ln>
          </p:spPr>
        </p:pic>
      </p:grpSp>
      <p:pic>
        <p:nvPicPr>
          <p:cNvPr id="218" name="Google Shape;218;p19"/>
          <p:cNvPicPr preferRelativeResize="0"/>
          <p:nvPr/>
        </p:nvPicPr>
        <p:blipFill rotWithShape="1">
          <a:blip r:embed="rId9"/>
          <a:srcRect/>
          <a:stretch>
            <a:fillRect/>
          </a:stretch>
        </p:blipFill>
        <p:spPr>
          <a:xfrm>
            <a:off x="344613" y="101525"/>
            <a:ext cx="8454773" cy="4959876"/>
          </a:xfrm>
          <a:prstGeom prst="rect">
            <a:avLst/>
          </a:prstGeom>
          <a:noFill/>
          <a:ln>
            <a:noFill/>
          </a:ln>
        </p:spPr>
      </p:pic>
      <p:sp>
        <p:nvSpPr>
          <p:cNvPr id="219" name="Google Shape;219;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0" name="Google Shape;220;p19"/>
          <p:cNvSpPr txBox="1">
            <a:spLocks noGrp="1"/>
          </p:cNvSpPr>
          <p:nvPr>
            <p:ph type="subTitle" idx="1"/>
          </p:nvPr>
        </p:nvSpPr>
        <p:spPr>
          <a:xfrm>
            <a:off x="958950" y="1529525"/>
            <a:ext cx="7226100" cy="252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21"/>
        <p:cNvGrpSpPr/>
        <p:nvPr/>
      </p:nvGrpSpPr>
      <p:grpSpPr>
        <a:xfrm>
          <a:off x="0" y="0"/>
          <a:ext cx="0" cy="0"/>
          <a:chOff x="0" y="0"/>
          <a:chExt cx="0" cy="0"/>
        </a:xfrm>
      </p:grpSpPr>
      <p:pic>
        <p:nvPicPr>
          <p:cNvPr id="222" name="Google Shape;222;p20"/>
          <p:cNvPicPr preferRelativeResize="0"/>
          <p:nvPr/>
        </p:nvPicPr>
        <p:blipFill>
          <a:blip r:embed="rId2"/>
          <a:stretch>
            <a:fillRect/>
          </a:stretch>
        </p:blipFill>
        <p:spPr>
          <a:xfrm>
            <a:off x="0" y="-7200"/>
            <a:ext cx="9144000" cy="5177350"/>
          </a:xfrm>
          <a:prstGeom prst="rect">
            <a:avLst/>
          </a:prstGeom>
          <a:noFill/>
          <a:ln>
            <a:noFill/>
          </a:ln>
        </p:spPr>
      </p:pic>
      <p:grpSp>
        <p:nvGrpSpPr>
          <p:cNvPr id="223" name="Google Shape;223;p20"/>
          <p:cNvGrpSpPr/>
          <p:nvPr/>
        </p:nvGrpSpPr>
        <p:grpSpPr>
          <a:xfrm>
            <a:off x="-680671" y="-1103862"/>
            <a:ext cx="11206267" cy="6965792"/>
            <a:chOff x="-680671" y="-1103862"/>
            <a:chExt cx="11206267" cy="6965792"/>
          </a:xfrm>
        </p:grpSpPr>
        <p:pic>
          <p:nvPicPr>
            <p:cNvPr id="224" name="Google Shape;224;p20"/>
            <p:cNvPicPr preferRelativeResize="0"/>
            <p:nvPr/>
          </p:nvPicPr>
          <p:blipFill rotWithShape="1">
            <a:blip r:embed="rId3"/>
            <a:srcRect l="14640" r="12302"/>
            <a:stretch>
              <a:fillRect/>
            </a:stretch>
          </p:blipFill>
          <p:spPr>
            <a:xfrm rot="-7517441">
              <a:off x="7388147" y="-405474"/>
              <a:ext cx="2844216" cy="2189951"/>
            </a:xfrm>
            <a:prstGeom prst="rect">
              <a:avLst/>
            </a:prstGeom>
            <a:noFill/>
            <a:ln>
              <a:noFill/>
            </a:ln>
          </p:spPr>
        </p:pic>
        <p:pic>
          <p:nvPicPr>
            <p:cNvPr id="225" name="Google Shape;225;p20"/>
            <p:cNvPicPr preferRelativeResize="0"/>
            <p:nvPr/>
          </p:nvPicPr>
          <p:blipFill rotWithShape="1">
            <a:blip r:embed="rId4"/>
            <a:srcRect l="11040" r="10380"/>
            <a:stretch>
              <a:fillRect/>
            </a:stretch>
          </p:blipFill>
          <p:spPr>
            <a:xfrm rot="4504076">
              <a:off x="-755060" y="3121350"/>
              <a:ext cx="2936572" cy="2102098"/>
            </a:xfrm>
            <a:prstGeom prst="rect">
              <a:avLst/>
            </a:prstGeom>
            <a:noFill/>
            <a:ln>
              <a:noFill/>
            </a:ln>
          </p:spPr>
        </p:pic>
      </p:grpSp>
      <p:pic>
        <p:nvPicPr>
          <p:cNvPr id="226" name="Google Shape;226;p20"/>
          <p:cNvPicPr preferRelativeResize="0"/>
          <p:nvPr/>
        </p:nvPicPr>
        <p:blipFill rotWithShape="1">
          <a:blip r:embed="rId5"/>
          <a:srcRect/>
          <a:stretch>
            <a:fillRect/>
          </a:stretch>
        </p:blipFill>
        <p:spPr>
          <a:xfrm>
            <a:off x="344613" y="101525"/>
            <a:ext cx="8454773" cy="4959876"/>
          </a:xfrm>
          <a:prstGeom prst="rect">
            <a:avLst/>
          </a:prstGeom>
          <a:noFill/>
          <a:ln>
            <a:noFill/>
          </a:ln>
        </p:spPr>
      </p:pic>
      <p:sp>
        <p:nvSpPr>
          <p:cNvPr id="227" name="Google Shape;227;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8" name="Google Shape;228;p20"/>
          <p:cNvSpPr txBox="1">
            <a:spLocks noGrp="1"/>
          </p:cNvSpPr>
          <p:nvPr>
            <p:ph type="subTitle" idx="1"/>
          </p:nvPr>
        </p:nvSpPr>
        <p:spPr>
          <a:xfrm>
            <a:off x="5032591" y="3041774"/>
            <a:ext cx="22869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9" name="Google Shape;229;p20"/>
          <p:cNvSpPr txBox="1">
            <a:spLocks noGrp="1"/>
          </p:cNvSpPr>
          <p:nvPr>
            <p:ph type="subTitle" idx="2"/>
          </p:nvPr>
        </p:nvSpPr>
        <p:spPr>
          <a:xfrm>
            <a:off x="1824725" y="3041774"/>
            <a:ext cx="22869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0" name="Google Shape;230;p20"/>
          <p:cNvSpPr txBox="1">
            <a:spLocks noGrp="1"/>
          </p:cNvSpPr>
          <p:nvPr>
            <p:ph type="subTitle" idx="3"/>
          </p:nvPr>
        </p:nvSpPr>
        <p:spPr>
          <a:xfrm>
            <a:off x="1824725" y="2559075"/>
            <a:ext cx="22869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31" name="Google Shape;231;p20"/>
          <p:cNvSpPr txBox="1">
            <a:spLocks noGrp="1"/>
          </p:cNvSpPr>
          <p:nvPr>
            <p:ph type="subTitle" idx="4"/>
          </p:nvPr>
        </p:nvSpPr>
        <p:spPr>
          <a:xfrm>
            <a:off x="5032593" y="2559075"/>
            <a:ext cx="22869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pic>
        <p:nvPicPr>
          <p:cNvPr id="22" name="Google Shape;22;p3"/>
          <p:cNvPicPr preferRelativeResize="0"/>
          <p:nvPr/>
        </p:nvPicPr>
        <p:blipFill>
          <a:blip r:embed="rId2"/>
          <a:stretch>
            <a:fillRect/>
          </a:stretch>
        </p:blipFill>
        <p:spPr>
          <a:xfrm>
            <a:off x="0" y="-7200"/>
            <a:ext cx="9144000" cy="5177350"/>
          </a:xfrm>
          <a:prstGeom prst="rect">
            <a:avLst/>
          </a:prstGeom>
          <a:noFill/>
          <a:ln>
            <a:noFill/>
          </a:ln>
        </p:spPr>
      </p:pic>
      <p:grpSp>
        <p:nvGrpSpPr>
          <p:cNvPr id="23" name="Google Shape;23;p3"/>
          <p:cNvGrpSpPr/>
          <p:nvPr/>
        </p:nvGrpSpPr>
        <p:grpSpPr>
          <a:xfrm rot="10800000">
            <a:off x="-1229958" y="-749885"/>
            <a:ext cx="11557571" cy="6662722"/>
            <a:chOff x="-1229958" y="-353723"/>
            <a:chExt cx="11557571" cy="6662722"/>
          </a:xfrm>
        </p:grpSpPr>
        <p:pic>
          <p:nvPicPr>
            <p:cNvPr id="24" name="Google Shape;24;p3"/>
            <p:cNvPicPr preferRelativeResize="0"/>
            <p:nvPr/>
          </p:nvPicPr>
          <p:blipFill rotWithShape="1">
            <a:blip r:embed="rId3"/>
            <a:srcRect l="14640" r="12302"/>
            <a:stretch>
              <a:fillRect/>
            </a:stretch>
          </p:blipFill>
          <p:spPr>
            <a:xfrm>
              <a:off x="7483398" y="3593500"/>
              <a:ext cx="2844216" cy="2189951"/>
            </a:xfrm>
            <a:prstGeom prst="rect">
              <a:avLst/>
            </a:prstGeom>
            <a:noFill/>
            <a:ln>
              <a:noFill/>
            </a:ln>
          </p:spPr>
        </p:pic>
        <p:pic>
          <p:nvPicPr>
            <p:cNvPr id="25" name="Google Shape;25;p3"/>
            <p:cNvPicPr preferRelativeResize="0"/>
            <p:nvPr/>
          </p:nvPicPr>
          <p:blipFill rotWithShape="1">
            <a:blip r:embed="rId4"/>
            <a:srcRect l="12354" t="11052" r="10574" b="8742"/>
            <a:stretch>
              <a:fillRect/>
            </a:stretch>
          </p:blipFill>
          <p:spPr>
            <a:xfrm rot="1773141">
              <a:off x="-943876" y="3445249"/>
              <a:ext cx="3607222" cy="2111525"/>
            </a:xfrm>
            <a:prstGeom prst="rect">
              <a:avLst/>
            </a:prstGeom>
            <a:noFill/>
            <a:ln>
              <a:noFill/>
            </a:ln>
          </p:spPr>
        </p:pic>
        <p:pic>
          <p:nvPicPr>
            <p:cNvPr id="26" name="Google Shape;26;p3"/>
            <p:cNvPicPr preferRelativeResize="0"/>
            <p:nvPr/>
          </p:nvPicPr>
          <p:blipFill rotWithShape="1">
            <a:blip r:embed="rId5"/>
            <a:srcRect l="23728" r="24733"/>
            <a:stretch>
              <a:fillRect/>
            </a:stretch>
          </p:blipFill>
          <p:spPr>
            <a:xfrm>
              <a:off x="7559600" y="-353723"/>
              <a:ext cx="1917326" cy="2092500"/>
            </a:xfrm>
            <a:prstGeom prst="rect">
              <a:avLst/>
            </a:prstGeom>
            <a:noFill/>
            <a:ln>
              <a:noFill/>
            </a:ln>
          </p:spPr>
        </p:pic>
        <p:pic>
          <p:nvPicPr>
            <p:cNvPr id="27" name="Google Shape;27;p3"/>
            <p:cNvPicPr preferRelativeResize="0"/>
            <p:nvPr/>
          </p:nvPicPr>
          <p:blipFill>
            <a:blip r:embed="rId6"/>
            <a:stretch>
              <a:fillRect/>
            </a:stretch>
          </p:blipFill>
          <p:spPr>
            <a:xfrm>
              <a:off x="-417901" y="-158225"/>
              <a:ext cx="1524665" cy="1491526"/>
            </a:xfrm>
            <a:prstGeom prst="rect">
              <a:avLst/>
            </a:prstGeom>
            <a:noFill/>
            <a:ln>
              <a:noFill/>
            </a:ln>
          </p:spPr>
        </p:pic>
        <p:pic>
          <p:nvPicPr>
            <p:cNvPr id="28" name="Google Shape;28;p3"/>
            <p:cNvPicPr preferRelativeResize="0"/>
            <p:nvPr/>
          </p:nvPicPr>
          <p:blipFill>
            <a:blip r:embed="rId7"/>
            <a:stretch>
              <a:fillRect/>
            </a:stretch>
          </p:blipFill>
          <p:spPr>
            <a:xfrm>
              <a:off x="-688275" y="-32897"/>
              <a:ext cx="1282223" cy="1240869"/>
            </a:xfrm>
            <a:prstGeom prst="rect">
              <a:avLst/>
            </a:prstGeom>
            <a:noFill/>
            <a:ln>
              <a:noFill/>
            </a:ln>
          </p:spPr>
        </p:pic>
        <p:pic>
          <p:nvPicPr>
            <p:cNvPr id="29" name="Google Shape;29;p3"/>
            <p:cNvPicPr preferRelativeResize="0"/>
            <p:nvPr/>
          </p:nvPicPr>
          <p:blipFill rotWithShape="1">
            <a:blip r:embed="rId8"/>
            <a:srcRect l="24229" r="24229"/>
            <a:stretch>
              <a:fillRect/>
            </a:stretch>
          </p:blipFill>
          <p:spPr>
            <a:xfrm>
              <a:off x="8627075" y="1430320"/>
              <a:ext cx="612350" cy="668304"/>
            </a:xfrm>
            <a:prstGeom prst="rect">
              <a:avLst/>
            </a:prstGeom>
            <a:noFill/>
            <a:ln>
              <a:noFill/>
            </a:ln>
          </p:spPr>
        </p:pic>
      </p:grpSp>
      <p:grpSp>
        <p:nvGrpSpPr>
          <p:cNvPr id="30" name="Google Shape;30;p3"/>
          <p:cNvGrpSpPr/>
          <p:nvPr/>
        </p:nvGrpSpPr>
        <p:grpSpPr>
          <a:xfrm>
            <a:off x="683550" y="403950"/>
            <a:ext cx="7742323" cy="4766199"/>
            <a:chOff x="683550" y="403950"/>
            <a:chExt cx="7742323" cy="4766199"/>
          </a:xfrm>
        </p:grpSpPr>
        <p:pic>
          <p:nvPicPr>
            <p:cNvPr id="31" name="Google Shape;31;p3"/>
            <p:cNvPicPr preferRelativeResize="0"/>
            <p:nvPr/>
          </p:nvPicPr>
          <p:blipFill rotWithShape="1">
            <a:blip r:embed="rId9"/>
            <a:srcRect b="78429"/>
            <a:stretch>
              <a:fillRect/>
            </a:stretch>
          </p:blipFill>
          <p:spPr>
            <a:xfrm>
              <a:off x="1498500" y="4060650"/>
              <a:ext cx="6147000" cy="1109499"/>
            </a:xfrm>
            <a:prstGeom prst="rect">
              <a:avLst/>
            </a:prstGeom>
            <a:noFill/>
            <a:ln>
              <a:noFill/>
            </a:ln>
          </p:spPr>
        </p:pic>
        <p:pic>
          <p:nvPicPr>
            <p:cNvPr id="32" name="Google Shape;32;p3"/>
            <p:cNvPicPr preferRelativeResize="0"/>
            <p:nvPr/>
          </p:nvPicPr>
          <p:blipFill rotWithShape="1">
            <a:blip r:embed="rId10"/>
            <a:srcRect/>
            <a:stretch>
              <a:fillRect/>
            </a:stretch>
          </p:blipFill>
          <p:spPr>
            <a:xfrm>
              <a:off x="683550" y="403950"/>
              <a:ext cx="7742323" cy="4355049"/>
            </a:xfrm>
            <a:prstGeom prst="rect">
              <a:avLst/>
            </a:prstGeom>
            <a:noFill/>
            <a:ln>
              <a:noFill/>
            </a:ln>
          </p:spPr>
        </p:pic>
      </p:grpSp>
      <p:sp>
        <p:nvSpPr>
          <p:cNvPr id="33" name="Google Shape;33;p3"/>
          <p:cNvSpPr txBox="1">
            <a:spLocks noGrp="1"/>
          </p:cNvSpPr>
          <p:nvPr>
            <p:ph type="title"/>
          </p:nvPr>
        </p:nvSpPr>
        <p:spPr>
          <a:xfrm>
            <a:off x="2038200" y="2027225"/>
            <a:ext cx="5067600" cy="1644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3"/>
          <p:cNvSpPr txBox="1">
            <a:spLocks noGrp="1"/>
          </p:cNvSpPr>
          <p:nvPr>
            <p:ph type="title" idx="2" hasCustomPrompt="1"/>
          </p:nvPr>
        </p:nvSpPr>
        <p:spPr>
          <a:xfrm>
            <a:off x="3886800" y="1185425"/>
            <a:ext cx="13770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5" name="Google Shape;35;p3"/>
          <p:cNvSpPr txBox="1">
            <a:spLocks noGrp="1"/>
          </p:cNvSpPr>
          <p:nvPr>
            <p:ph type="subTitle" idx="1"/>
          </p:nvPr>
        </p:nvSpPr>
        <p:spPr>
          <a:xfrm>
            <a:off x="2038200" y="3583075"/>
            <a:ext cx="50676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2"/>
        <p:cNvGrpSpPr/>
        <p:nvPr/>
      </p:nvGrpSpPr>
      <p:grpSpPr>
        <a:xfrm>
          <a:off x="0" y="0"/>
          <a:ext cx="0" cy="0"/>
          <a:chOff x="0" y="0"/>
          <a:chExt cx="0" cy="0"/>
        </a:xfrm>
      </p:grpSpPr>
      <p:pic>
        <p:nvPicPr>
          <p:cNvPr id="233" name="Google Shape;233;p21"/>
          <p:cNvPicPr preferRelativeResize="0"/>
          <p:nvPr/>
        </p:nvPicPr>
        <p:blipFill>
          <a:blip r:embed="rId2"/>
          <a:stretch>
            <a:fillRect/>
          </a:stretch>
        </p:blipFill>
        <p:spPr>
          <a:xfrm>
            <a:off x="0" y="-7200"/>
            <a:ext cx="9144000" cy="5177350"/>
          </a:xfrm>
          <a:prstGeom prst="rect">
            <a:avLst/>
          </a:prstGeom>
          <a:noFill/>
          <a:ln>
            <a:noFill/>
          </a:ln>
        </p:spPr>
      </p:pic>
      <p:grpSp>
        <p:nvGrpSpPr>
          <p:cNvPr id="234" name="Google Shape;234;p21"/>
          <p:cNvGrpSpPr/>
          <p:nvPr/>
        </p:nvGrpSpPr>
        <p:grpSpPr>
          <a:xfrm>
            <a:off x="-584050" y="-1268489"/>
            <a:ext cx="11553529" cy="7177015"/>
            <a:chOff x="-584050" y="-1268488"/>
            <a:chExt cx="11553529" cy="7177015"/>
          </a:xfrm>
        </p:grpSpPr>
        <p:pic>
          <p:nvPicPr>
            <p:cNvPr id="235" name="Google Shape;235;p21"/>
            <p:cNvPicPr preferRelativeResize="0"/>
            <p:nvPr/>
          </p:nvPicPr>
          <p:blipFill>
            <a:blip r:embed="rId3"/>
            <a:stretch>
              <a:fillRect/>
            </a:stretch>
          </p:blipFill>
          <p:spPr>
            <a:xfrm flipH="1">
              <a:off x="-584050" y="3858238"/>
              <a:ext cx="1524665" cy="1491526"/>
            </a:xfrm>
            <a:prstGeom prst="rect">
              <a:avLst/>
            </a:prstGeom>
            <a:noFill/>
            <a:ln>
              <a:noFill/>
            </a:ln>
          </p:spPr>
        </p:pic>
        <p:pic>
          <p:nvPicPr>
            <p:cNvPr id="236" name="Google Shape;236;p21"/>
            <p:cNvPicPr preferRelativeResize="0"/>
            <p:nvPr/>
          </p:nvPicPr>
          <p:blipFill>
            <a:blip r:embed="rId4"/>
            <a:stretch>
              <a:fillRect/>
            </a:stretch>
          </p:blipFill>
          <p:spPr>
            <a:xfrm flipH="1">
              <a:off x="-71233" y="3983565"/>
              <a:ext cx="1282223" cy="1240869"/>
            </a:xfrm>
            <a:prstGeom prst="rect">
              <a:avLst/>
            </a:prstGeom>
            <a:noFill/>
            <a:ln>
              <a:noFill/>
            </a:ln>
          </p:spPr>
        </p:pic>
        <p:pic>
          <p:nvPicPr>
            <p:cNvPr id="237" name="Google Shape;237;p21"/>
            <p:cNvPicPr preferRelativeResize="0"/>
            <p:nvPr/>
          </p:nvPicPr>
          <p:blipFill rotWithShape="1">
            <a:blip r:embed="rId5"/>
            <a:srcRect l="23728" r="24733"/>
            <a:stretch>
              <a:fillRect/>
            </a:stretch>
          </p:blipFill>
          <p:spPr>
            <a:xfrm>
              <a:off x="-584050" y="-674275"/>
              <a:ext cx="1636901" cy="1786474"/>
            </a:xfrm>
            <a:prstGeom prst="rect">
              <a:avLst/>
            </a:prstGeom>
            <a:noFill/>
            <a:ln>
              <a:noFill/>
            </a:ln>
          </p:spPr>
        </p:pic>
        <p:pic>
          <p:nvPicPr>
            <p:cNvPr id="238" name="Google Shape;238;p21"/>
            <p:cNvPicPr preferRelativeResize="0"/>
            <p:nvPr/>
          </p:nvPicPr>
          <p:blipFill rotWithShape="1">
            <a:blip r:embed="rId6"/>
            <a:srcRect l="12354" t="11052" r="10574" b="8742"/>
            <a:stretch>
              <a:fillRect/>
            </a:stretch>
          </p:blipFill>
          <p:spPr>
            <a:xfrm rot="1773141">
              <a:off x="7076174" y="-516263"/>
              <a:ext cx="3607222" cy="2111525"/>
            </a:xfrm>
            <a:prstGeom prst="rect">
              <a:avLst/>
            </a:prstGeom>
            <a:noFill/>
            <a:ln>
              <a:noFill/>
            </a:ln>
          </p:spPr>
        </p:pic>
        <p:pic>
          <p:nvPicPr>
            <p:cNvPr id="239" name="Google Shape;239;p21"/>
            <p:cNvPicPr preferRelativeResize="0"/>
            <p:nvPr/>
          </p:nvPicPr>
          <p:blipFill rotWithShape="1">
            <a:blip r:embed="rId7"/>
            <a:srcRect l="14640" r="12302"/>
            <a:stretch>
              <a:fillRect/>
            </a:stretch>
          </p:blipFill>
          <p:spPr>
            <a:xfrm>
              <a:off x="7673998" y="3718575"/>
              <a:ext cx="2844216" cy="2189951"/>
            </a:xfrm>
            <a:prstGeom prst="rect">
              <a:avLst/>
            </a:prstGeom>
            <a:noFill/>
            <a:ln>
              <a:noFill/>
            </a:ln>
          </p:spPr>
        </p:pic>
      </p:grpSp>
      <p:pic>
        <p:nvPicPr>
          <p:cNvPr id="240" name="Google Shape;240;p21"/>
          <p:cNvPicPr preferRelativeResize="0"/>
          <p:nvPr/>
        </p:nvPicPr>
        <p:blipFill rotWithShape="1">
          <a:blip r:embed="rId8"/>
          <a:srcRect/>
          <a:stretch>
            <a:fillRect/>
          </a:stretch>
        </p:blipFill>
        <p:spPr>
          <a:xfrm>
            <a:off x="344613" y="101525"/>
            <a:ext cx="8454773" cy="4959876"/>
          </a:xfrm>
          <a:prstGeom prst="rect">
            <a:avLst/>
          </a:prstGeom>
          <a:noFill/>
          <a:ln>
            <a:noFill/>
          </a:ln>
        </p:spPr>
      </p:pic>
      <p:sp>
        <p:nvSpPr>
          <p:cNvPr id="241" name="Google Shape;241;p2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2" name="Google Shape;242;p21"/>
          <p:cNvSpPr txBox="1">
            <a:spLocks noGrp="1"/>
          </p:cNvSpPr>
          <p:nvPr>
            <p:ph type="subTitle" idx="1"/>
          </p:nvPr>
        </p:nvSpPr>
        <p:spPr>
          <a:xfrm>
            <a:off x="4985195" y="1812375"/>
            <a:ext cx="2947800" cy="216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3" name="Google Shape;243;p21"/>
          <p:cNvSpPr txBox="1">
            <a:spLocks noGrp="1"/>
          </p:cNvSpPr>
          <p:nvPr>
            <p:ph type="subTitle" idx="2"/>
          </p:nvPr>
        </p:nvSpPr>
        <p:spPr>
          <a:xfrm>
            <a:off x="1211000" y="1812375"/>
            <a:ext cx="2947800" cy="216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44"/>
        <p:cNvGrpSpPr/>
        <p:nvPr/>
      </p:nvGrpSpPr>
      <p:grpSpPr>
        <a:xfrm>
          <a:off x="0" y="0"/>
          <a:ext cx="0" cy="0"/>
          <a:chOff x="0" y="0"/>
          <a:chExt cx="0" cy="0"/>
        </a:xfrm>
      </p:grpSpPr>
      <p:pic>
        <p:nvPicPr>
          <p:cNvPr id="245" name="Google Shape;245;p22"/>
          <p:cNvPicPr preferRelativeResize="0"/>
          <p:nvPr/>
        </p:nvPicPr>
        <p:blipFill>
          <a:blip r:embed="rId2"/>
          <a:stretch>
            <a:fillRect/>
          </a:stretch>
        </p:blipFill>
        <p:spPr>
          <a:xfrm>
            <a:off x="0" y="-7200"/>
            <a:ext cx="9144000" cy="5177350"/>
          </a:xfrm>
          <a:prstGeom prst="rect">
            <a:avLst/>
          </a:prstGeom>
          <a:noFill/>
          <a:ln>
            <a:noFill/>
          </a:ln>
        </p:spPr>
      </p:pic>
      <p:grpSp>
        <p:nvGrpSpPr>
          <p:cNvPr id="246" name="Google Shape;246;p22"/>
          <p:cNvGrpSpPr/>
          <p:nvPr/>
        </p:nvGrpSpPr>
        <p:grpSpPr>
          <a:xfrm>
            <a:off x="-1103327" y="-959450"/>
            <a:ext cx="10987928" cy="6486975"/>
            <a:chOff x="-1103327" y="-959450"/>
            <a:chExt cx="10987928" cy="6486975"/>
          </a:xfrm>
        </p:grpSpPr>
        <p:pic>
          <p:nvPicPr>
            <p:cNvPr id="247" name="Google Shape;247;p22"/>
            <p:cNvPicPr preferRelativeResize="0"/>
            <p:nvPr/>
          </p:nvPicPr>
          <p:blipFill>
            <a:blip r:embed="rId3"/>
            <a:stretch>
              <a:fillRect/>
            </a:stretch>
          </p:blipFill>
          <p:spPr>
            <a:xfrm>
              <a:off x="7472366" y="3167725"/>
              <a:ext cx="2412234" cy="2359800"/>
            </a:xfrm>
            <a:prstGeom prst="rect">
              <a:avLst/>
            </a:prstGeom>
            <a:noFill/>
            <a:ln>
              <a:noFill/>
            </a:ln>
          </p:spPr>
        </p:pic>
        <p:pic>
          <p:nvPicPr>
            <p:cNvPr id="248" name="Google Shape;248;p22"/>
            <p:cNvPicPr preferRelativeResize="0"/>
            <p:nvPr/>
          </p:nvPicPr>
          <p:blipFill>
            <a:blip r:embed="rId4"/>
            <a:stretch>
              <a:fillRect/>
            </a:stretch>
          </p:blipFill>
          <p:spPr>
            <a:xfrm>
              <a:off x="7255575" y="3366011"/>
              <a:ext cx="2028654" cy="1963227"/>
            </a:xfrm>
            <a:prstGeom prst="rect">
              <a:avLst/>
            </a:prstGeom>
            <a:noFill/>
            <a:ln>
              <a:noFill/>
            </a:ln>
          </p:spPr>
        </p:pic>
        <p:pic>
          <p:nvPicPr>
            <p:cNvPr id="249" name="Google Shape;249;p22"/>
            <p:cNvPicPr preferRelativeResize="0"/>
            <p:nvPr/>
          </p:nvPicPr>
          <p:blipFill rotWithShape="1">
            <a:blip r:embed="rId5"/>
            <a:srcRect l="14640" r="12302"/>
            <a:stretch>
              <a:fillRect/>
            </a:stretch>
          </p:blipFill>
          <p:spPr>
            <a:xfrm>
              <a:off x="-1103327" y="-959450"/>
              <a:ext cx="2844216" cy="2189951"/>
            </a:xfrm>
            <a:prstGeom prst="rect">
              <a:avLst/>
            </a:prstGeom>
            <a:noFill/>
            <a:ln>
              <a:noFill/>
            </a:ln>
          </p:spPr>
        </p:pic>
        <p:pic>
          <p:nvPicPr>
            <p:cNvPr id="250" name="Google Shape;250;p22"/>
            <p:cNvPicPr preferRelativeResize="0"/>
            <p:nvPr/>
          </p:nvPicPr>
          <p:blipFill rotWithShape="1">
            <a:blip r:embed="rId6"/>
            <a:srcRect l="23728" r="24733"/>
            <a:stretch>
              <a:fillRect/>
            </a:stretch>
          </p:blipFill>
          <p:spPr>
            <a:xfrm>
              <a:off x="7559600" y="-353723"/>
              <a:ext cx="1917326" cy="2092500"/>
            </a:xfrm>
            <a:prstGeom prst="rect">
              <a:avLst/>
            </a:prstGeom>
            <a:noFill/>
            <a:ln>
              <a:noFill/>
            </a:ln>
          </p:spPr>
        </p:pic>
        <p:pic>
          <p:nvPicPr>
            <p:cNvPr id="251" name="Google Shape;251;p22"/>
            <p:cNvPicPr preferRelativeResize="0"/>
            <p:nvPr/>
          </p:nvPicPr>
          <p:blipFill rotWithShape="1">
            <a:blip r:embed="rId7"/>
            <a:srcRect l="24229" r="24229"/>
            <a:stretch>
              <a:fillRect/>
            </a:stretch>
          </p:blipFill>
          <p:spPr>
            <a:xfrm>
              <a:off x="-247650" y="4269854"/>
              <a:ext cx="1066973" cy="1164475"/>
            </a:xfrm>
            <a:prstGeom prst="rect">
              <a:avLst/>
            </a:prstGeom>
            <a:noFill/>
            <a:ln>
              <a:noFill/>
            </a:ln>
          </p:spPr>
        </p:pic>
      </p:grpSp>
      <p:pic>
        <p:nvPicPr>
          <p:cNvPr id="252" name="Google Shape;252;p22"/>
          <p:cNvPicPr preferRelativeResize="0"/>
          <p:nvPr/>
        </p:nvPicPr>
        <p:blipFill rotWithShape="1">
          <a:blip r:embed="rId8"/>
          <a:srcRect/>
          <a:stretch>
            <a:fillRect/>
          </a:stretch>
        </p:blipFill>
        <p:spPr>
          <a:xfrm>
            <a:off x="344613" y="101525"/>
            <a:ext cx="8454773" cy="4959876"/>
          </a:xfrm>
          <a:prstGeom prst="rect">
            <a:avLst/>
          </a:prstGeom>
          <a:noFill/>
          <a:ln>
            <a:noFill/>
          </a:ln>
        </p:spPr>
      </p:pic>
      <p:sp>
        <p:nvSpPr>
          <p:cNvPr id="253" name="Google Shape;253;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4" name="Google Shape;254;p22"/>
          <p:cNvSpPr txBox="1">
            <a:spLocks noGrp="1"/>
          </p:cNvSpPr>
          <p:nvPr>
            <p:ph type="subTitle" idx="1"/>
          </p:nvPr>
        </p:nvSpPr>
        <p:spPr>
          <a:xfrm>
            <a:off x="937626" y="30413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55" name="Google Shape;255;p22"/>
          <p:cNvSpPr txBox="1">
            <a:spLocks noGrp="1"/>
          </p:cNvSpPr>
          <p:nvPr>
            <p:ph type="subTitle" idx="2"/>
          </p:nvPr>
        </p:nvSpPr>
        <p:spPr>
          <a:xfrm>
            <a:off x="3484347" y="30413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56" name="Google Shape;256;p22"/>
          <p:cNvSpPr txBox="1">
            <a:spLocks noGrp="1"/>
          </p:cNvSpPr>
          <p:nvPr>
            <p:ph type="subTitle" idx="3"/>
          </p:nvPr>
        </p:nvSpPr>
        <p:spPr>
          <a:xfrm>
            <a:off x="6031074" y="30413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57" name="Google Shape;257;p22"/>
          <p:cNvSpPr txBox="1">
            <a:spLocks noGrp="1"/>
          </p:cNvSpPr>
          <p:nvPr>
            <p:ph type="subTitle" idx="4"/>
          </p:nvPr>
        </p:nvSpPr>
        <p:spPr>
          <a:xfrm>
            <a:off x="937625" y="2589826"/>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58" name="Google Shape;258;p22"/>
          <p:cNvSpPr txBox="1">
            <a:spLocks noGrp="1"/>
          </p:cNvSpPr>
          <p:nvPr>
            <p:ph type="subTitle" idx="5"/>
          </p:nvPr>
        </p:nvSpPr>
        <p:spPr>
          <a:xfrm>
            <a:off x="3484350" y="2589826"/>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59" name="Google Shape;259;p22"/>
          <p:cNvSpPr txBox="1">
            <a:spLocks noGrp="1"/>
          </p:cNvSpPr>
          <p:nvPr>
            <p:ph type="subTitle" idx="6"/>
          </p:nvPr>
        </p:nvSpPr>
        <p:spPr>
          <a:xfrm>
            <a:off x="6031075" y="2589826"/>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60"/>
        <p:cNvGrpSpPr/>
        <p:nvPr/>
      </p:nvGrpSpPr>
      <p:grpSpPr>
        <a:xfrm>
          <a:off x="0" y="0"/>
          <a:ext cx="0" cy="0"/>
          <a:chOff x="0" y="0"/>
          <a:chExt cx="0" cy="0"/>
        </a:xfrm>
      </p:grpSpPr>
      <p:pic>
        <p:nvPicPr>
          <p:cNvPr id="261" name="Google Shape;261;p23"/>
          <p:cNvPicPr preferRelativeResize="0"/>
          <p:nvPr/>
        </p:nvPicPr>
        <p:blipFill>
          <a:blip r:embed="rId2"/>
          <a:stretch>
            <a:fillRect/>
          </a:stretch>
        </p:blipFill>
        <p:spPr>
          <a:xfrm>
            <a:off x="0" y="-7200"/>
            <a:ext cx="9144000" cy="5177350"/>
          </a:xfrm>
          <a:prstGeom prst="rect">
            <a:avLst/>
          </a:prstGeom>
          <a:noFill/>
          <a:ln>
            <a:noFill/>
          </a:ln>
        </p:spPr>
      </p:pic>
      <p:grpSp>
        <p:nvGrpSpPr>
          <p:cNvPr id="262" name="Google Shape;262;p23"/>
          <p:cNvGrpSpPr/>
          <p:nvPr/>
        </p:nvGrpSpPr>
        <p:grpSpPr>
          <a:xfrm>
            <a:off x="-1094347" y="-1701794"/>
            <a:ext cx="11421960" cy="7485245"/>
            <a:chOff x="-1094347" y="-1701794"/>
            <a:chExt cx="11421960" cy="7485245"/>
          </a:xfrm>
        </p:grpSpPr>
        <p:pic>
          <p:nvPicPr>
            <p:cNvPr id="263" name="Google Shape;263;p23"/>
            <p:cNvPicPr preferRelativeResize="0"/>
            <p:nvPr/>
          </p:nvPicPr>
          <p:blipFill>
            <a:blip r:embed="rId3"/>
            <a:stretch>
              <a:fillRect/>
            </a:stretch>
          </p:blipFill>
          <p:spPr>
            <a:xfrm flipH="1">
              <a:off x="-478725" y="3167725"/>
              <a:ext cx="2412234" cy="2359800"/>
            </a:xfrm>
            <a:prstGeom prst="rect">
              <a:avLst/>
            </a:prstGeom>
            <a:noFill/>
            <a:ln>
              <a:noFill/>
            </a:ln>
          </p:spPr>
        </p:pic>
        <p:pic>
          <p:nvPicPr>
            <p:cNvPr id="264" name="Google Shape;264;p23"/>
            <p:cNvPicPr preferRelativeResize="0"/>
            <p:nvPr/>
          </p:nvPicPr>
          <p:blipFill>
            <a:blip r:embed="rId4"/>
            <a:stretch>
              <a:fillRect/>
            </a:stretch>
          </p:blipFill>
          <p:spPr>
            <a:xfrm flipH="1">
              <a:off x="121647" y="3366011"/>
              <a:ext cx="2028654" cy="1963227"/>
            </a:xfrm>
            <a:prstGeom prst="rect">
              <a:avLst/>
            </a:prstGeom>
            <a:noFill/>
            <a:ln>
              <a:noFill/>
            </a:ln>
          </p:spPr>
        </p:pic>
        <p:pic>
          <p:nvPicPr>
            <p:cNvPr id="265" name="Google Shape;265;p23"/>
            <p:cNvPicPr preferRelativeResize="0"/>
            <p:nvPr/>
          </p:nvPicPr>
          <p:blipFill rotWithShape="1">
            <a:blip r:embed="rId5"/>
            <a:srcRect l="14640" r="12302"/>
            <a:stretch>
              <a:fillRect/>
            </a:stretch>
          </p:blipFill>
          <p:spPr>
            <a:xfrm>
              <a:off x="7483398" y="3593500"/>
              <a:ext cx="2844216" cy="2189951"/>
            </a:xfrm>
            <a:prstGeom prst="rect">
              <a:avLst/>
            </a:prstGeom>
            <a:noFill/>
            <a:ln>
              <a:noFill/>
            </a:ln>
          </p:spPr>
        </p:pic>
        <p:pic>
          <p:nvPicPr>
            <p:cNvPr id="266" name="Google Shape;266;p23"/>
            <p:cNvPicPr preferRelativeResize="0"/>
            <p:nvPr/>
          </p:nvPicPr>
          <p:blipFill rotWithShape="1">
            <a:blip r:embed="rId6"/>
            <a:srcRect l="12354" t="11052" r="10574" b="8742"/>
            <a:stretch>
              <a:fillRect/>
            </a:stretch>
          </p:blipFill>
          <p:spPr>
            <a:xfrm rot="6235516">
              <a:off x="-1439174" y="-752877"/>
              <a:ext cx="3607221" cy="2111525"/>
            </a:xfrm>
            <a:prstGeom prst="rect">
              <a:avLst/>
            </a:prstGeom>
            <a:noFill/>
            <a:ln>
              <a:noFill/>
            </a:ln>
          </p:spPr>
        </p:pic>
        <p:pic>
          <p:nvPicPr>
            <p:cNvPr id="267" name="Google Shape;267;p23"/>
            <p:cNvPicPr preferRelativeResize="0"/>
            <p:nvPr/>
          </p:nvPicPr>
          <p:blipFill rotWithShape="1">
            <a:blip r:embed="rId7"/>
            <a:srcRect l="23728" r="24733"/>
            <a:stretch>
              <a:fillRect/>
            </a:stretch>
          </p:blipFill>
          <p:spPr>
            <a:xfrm>
              <a:off x="7559600" y="-353723"/>
              <a:ext cx="1917326" cy="2092500"/>
            </a:xfrm>
            <a:prstGeom prst="rect">
              <a:avLst/>
            </a:prstGeom>
            <a:noFill/>
            <a:ln>
              <a:noFill/>
            </a:ln>
          </p:spPr>
        </p:pic>
        <p:pic>
          <p:nvPicPr>
            <p:cNvPr id="268" name="Google Shape;268;p23"/>
            <p:cNvPicPr preferRelativeResize="0"/>
            <p:nvPr/>
          </p:nvPicPr>
          <p:blipFill rotWithShape="1">
            <a:blip r:embed="rId8"/>
            <a:srcRect l="24229" r="24229"/>
            <a:stretch>
              <a:fillRect/>
            </a:stretch>
          </p:blipFill>
          <p:spPr>
            <a:xfrm>
              <a:off x="8627075" y="1430320"/>
              <a:ext cx="612350" cy="668304"/>
            </a:xfrm>
            <a:prstGeom prst="rect">
              <a:avLst/>
            </a:prstGeom>
            <a:noFill/>
            <a:ln>
              <a:noFill/>
            </a:ln>
          </p:spPr>
        </p:pic>
      </p:grpSp>
      <p:pic>
        <p:nvPicPr>
          <p:cNvPr id="269" name="Google Shape;269;p23"/>
          <p:cNvPicPr preferRelativeResize="0"/>
          <p:nvPr/>
        </p:nvPicPr>
        <p:blipFill rotWithShape="1">
          <a:blip r:embed="rId9"/>
          <a:srcRect/>
          <a:stretch>
            <a:fillRect/>
          </a:stretch>
        </p:blipFill>
        <p:spPr>
          <a:xfrm>
            <a:off x="344613" y="101525"/>
            <a:ext cx="8454773" cy="4959876"/>
          </a:xfrm>
          <a:prstGeom prst="rect">
            <a:avLst/>
          </a:prstGeom>
          <a:noFill/>
          <a:ln>
            <a:noFill/>
          </a:ln>
        </p:spPr>
      </p:pic>
      <p:sp>
        <p:nvSpPr>
          <p:cNvPr id="270" name="Google Shape;270;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1" name="Google Shape;271;p23"/>
          <p:cNvSpPr txBox="1">
            <a:spLocks noGrp="1"/>
          </p:cNvSpPr>
          <p:nvPr>
            <p:ph type="subTitle" idx="1"/>
          </p:nvPr>
        </p:nvSpPr>
        <p:spPr>
          <a:xfrm>
            <a:off x="2186112" y="2110875"/>
            <a:ext cx="18276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72" name="Google Shape;272;p23"/>
          <p:cNvSpPr txBox="1">
            <a:spLocks noGrp="1"/>
          </p:cNvSpPr>
          <p:nvPr>
            <p:ph type="subTitle" idx="2"/>
          </p:nvPr>
        </p:nvSpPr>
        <p:spPr>
          <a:xfrm>
            <a:off x="5130274" y="2110875"/>
            <a:ext cx="18276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73" name="Google Shape;273;p23"/>
          <p:cNvSpPr txBox="1">
            <a:spLocks noGrp="1"/>
          </p:cNvSpPr>
          <p:nvPr>
            <p:ph type="subTitle" idx="3"/>
          </p:nvPr>
        </p:nvSpPr>
        <p:spPr>
          <a:xfrm>
            <a:off x="2186112" y="3544275"/>
            <a:ext cx="18276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74" name="Google Shape;274;p23"/>
          <p:cNvSpPr txBox="1">
            <a:spLocks noGrp="1"/>
          </p:cNvSpPr>
          <p:nvPr>
            <p:ph type="subTitle" idx="4"/>
          </p:nvPr>
        </p:nvSpPr>
        <p:spPr>
          <a:xfrm>
            <a:off x="5130274" y="3544275"/>
            <a:ext cx="1827600" cy="66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75" name="Google Shape;275;p23"/>
          <p:cNvSpPr txBox="1">
            <a:spLocks noGrp="1"/>
          </p:cNvSpPr>
          <p:nvPr>
            <p:ph type="subTitle" idx="5"/>
          </p:nvPr>
        </p:nvSpPr>
        <p:spPr>
          <a:xfrm>
            <a:off x="2186124" y="1698675"/>
            <a:ext cx="1827600" cy="48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76" name="Google Shape;276;p23"/>
          <p:cNvSpPr txBox="1">
            <a:spLocks noGrp="1"/>
          </p:cNvSpPr>
          <p:nvPr>
            <p:ph type="subTitle" idx="6"/>
          </p:nvPr>
        </p:nvSpPr>
        <p:spPr>
          <a:xfrm>
            <a:off x="2186124" y="3132075"/>
            <a:ext cx="1827600" cy="48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77" name="Google Shape;277;p23"/>
          <p:cNvSpPr txBox="1">
            <a:spLocks noGrp="1"/>
          </p:cNvSpPr>
          <p:nvPr>
            <p:ph type="subTitle" idx="7"/>
          </p:nvPr>
        </p:nvSpPr>
        <p:spPr>
          <a:xfrm>
            <a:off x="5130282" y="1698675"/>
            <a:ext cx="1827600" cy="48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78" name="Google Shape;278;p23"/>
          <p:cNvSpPr txBox="1">
            <a:spLocks noGrp="1"/>
          </p:cNvSpPr>
          <p:nvPr>
            <p:ph type="subTitle" idx="8"/>
          </p:nvPr>
        </p:nvSpPr>
        <p:spPr>
          <a:xfrm>
            <a:off x="5130282" y="3132075"/>
            <a:ext cx="1827600" cy="48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ive columns">
  <p:cSld name="CUSTOM_7_1">
    <p:spTree>
      <p:nvGrpSpPr>
        <p:cNvPr id="1" name="Shape 279"/>
        <p:cNvGrpSpPr/>
        <p:nvPr/>
      </p:nvGrpSpPr>
      <p:grpSpPr>
        <a:xfrm>
          <a:off x="0" y="0"/>
          <a:ext cx="0" cy="0"/>
          <a:chOff x="0" y="0"/>
          <a:chExt cx="0" cy="0"/>
        </a:xfrm>
      </p:grpSpPr>
      <p:pic>
        <p:nvPicPr>
          <p:cNvPr id="280" name="Google Shape;280;p24"/>
          <p:cNvPicPr preferRelativeResize="0"/>
          <p:nvPr/>
        </p:nvPicPr>
        <p:blipFill>
          <a:blip r:embed="rId2"/>
          <a:stretch>
            <a:fillRect/>
          </a:stretch>
        </p:blipFill>
        <p:spPr>
          <a:xfrm>
            <a:off x="0" y="-7200"/>
            <a:ext cx="9144000" cy="5177350"/>
          </a:xfrm>
          <a:prstGeom prst="rect">
            <a:avLst/>
          </a:prstGeom>
          <a:noFill/>
          <a:ln>
            <a:noFill/>
          </a:ln>
        </p:spPr>
      </p:pic>
      <p:grpSp>
        <p:nvGrpSpPr>
          <p:cNvPr id="281" name="Google Shape;281;p24"/>
          <p:cNvGrpSpPr/>
          <p:nvPr/>
        </p:nvGrpSpPr>
        <p:grpSpPr>
          <a:xfrm>
            <a:off x="-680671" y="-1103862"/>
            <a:ext cx="11206267" cy="6965792"/>
            <a:chOff x="-680671" y="-1103862"/>
            <a:chExt cx="11206267" cy="6965792"/>
          </a:xfrm>
        </p:grpSpPr>
        <p:pic>
          <p:nvPicPr>
            <p:cNvPr id="282" name="Google Shape;282;p24"/>
            <p:cNvPicPr preferRelativeResize="0"/>
            <p:nvPr/>
          </p:nvPicPr>
          <p:blipFill rotWithShape="1">
            <a:blip r:embed="rId3"/>
            <a:srcRect l="14640" r="12302"/>
            <a:stretch>
              <a:fillRect/>
            </a:stretch>
          </p:blipFill>
          <p:spPr>
            <a:xfrm rot="-3282559" flipH="1">
              <a:off x="7388147" y="2973591"/>
              <a:ext cx="2844216" cy="2189951"/>
            </a:xfrm>
            <a:prstGeom prst="rect">
              <a:avLst/>
            </a:prstGeom>
            <a:noFill/>
            <a:ln>
              <a:noFill/>
            </a:ln>
          </p:spPr>
        </p:pic>
        <p:pic>
          <p:nvPicPr>
            <p:cNvPr id="283" name="Google Shape;283;p24"/>
            <p:cNvPicPr preferRelativeResize="0"/>
            <p:nvPr/>
          </p:nvPicPr>
          <p:blipFill rotWithShape="1">
            <a:blip r:embed="rId4"/>
            <a:srcRect l="11040" r="10380"/>
            <a:stretch>
              <a:fillRect/>
            </a:stretch>
          </p:blipFill>
          <p:spPr>
            <a:xfrm rot="6295924" flipH="1">
              <a:off x="-755060" y="-465380"/>
              <a:ext cx="2936572" cy="2102098"/>
            </a:xfrm>
            <a:prstGeom prst="rect">
              <a:avLst/>
            </a:prstGeom>
            <a:noFill/>
            <a:ln>
              <a:noFill/>
            </a:ln>
          </p:spPr>
        </p:pic>
      </p:grpSp>
      <p:pic>
        <p:nvPicPr>
          <p:cNvPr id="284" name="Google Shape;284;p24"/>
          <p:cNvPicPr preferRelativeResize="0"/>
          <p:nvPr/>
        </p:nvPicPr>
        <p:blipFill rotWithShape="1">
          <a:blip r:embed="rId5"/>
          <a:srcRect/>
          <a:stretch>
            <a:fillRect/>
          </a:stretch>
        </p:blipFill>
        <p:spPr>
          <a:xfrm>
            <a:off x="344613" y="101525"/>
            <a:ext cx="8454773" cy="4959876"/>
          </a:xfrm>
          <a:prstGeom prst="rect">
            <a:avLst/>
          </a:prstGeom>
          <a:noFill/>
          <a:ln>
            <a:noFill/>
          </a:ln>
        </p:spPr>
      </p:pic>
      <p:sp>
        <p:nvSpPr>
          <p:cNvPr id="285" name="Google Shape;285;p2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6" name="Google Shape;286;p24"/>
          <p:cNvSpPr txBox="1">
            <a:spLocks noGrp="1"/>
          </p:cNvSpPr>
          <p:nvPr>
            <p:ph type="subTitle" idx="1"/>
          </p:nvPr>
        </p:nvSpPr>
        <p:spPr>
          <a:xfrm>
            <a:off x="1447168" y="2115746"/>
            <a:ext cx="17853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87" name="Google Shape;287;p24"/>
          <p:cNvSpPr txBox="1">
            <a:spLocks noGrp="1"/>
          </p:cNvSpPr>
          <p:nvPr>
            <p:ph type="subTitle" idx="2"/>
          </p:nvPr>
        </p:nvSpPr>
        <p:spPr>
          <a:xfrm>
            <a:off x="3679354" y="2115746"/>
            <a:ext cx="17853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88" name="Google Shape;288;p24"/>
          <p:cNvSpPr txBox="1">
            <a:spLocks noGrp="1"/>
          </p:cNvSpPr>
          <p:nvPr>
            <p:ph type="subTitle" idx="3"/>
          </p:nvPr>
        </p:nvSpPr>
        <p:spPr>
          <a:xfrm>
            <a:off x="2563262" y="3545900"/>
            <a:ext cx="17853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89" name="Google Shape;289;p24"/>
          <p:cNvSpPr txBox="1">
            <a:spLocks noGrp="1"/>
          </p:cNvSpPr>
          <p:nvPr>
            <p:ph type="subTitle" idx="4"/>
          </p:nvPr>
        </p:nvSpPr>
        <p:spPr>
          <a:xfrm>
            <a:off x="4795448" y="3545900"/>
            <a:ext cx="17853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90" name="Google Shape;290;p24"/>
          <p:cNvSpPr txBox="1">
            <a:spLocks noGrp="1"/>
          </p:cNvSpPr>
          <p:nvPr>
            <p:ph type="subTitle" idx="5"/>
          </p:nvPr>
        </p:nvSpPr>
        <p:spPr>
          <a:xfrm>
            <a:off x="5911540" y="2115746"/>
            <a:ext cx="17853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91" name="Google Shape;291;p24"/>
          <p:cNvSpPr txBox="1">
            <a:spLocks noGrp="1"/>
          </p:cNvSpPr>
          <p:nvPr>
            <p:ph type="subTitle" idx="6"/>
          </p:nvPr>
        </p:nvSpPr>
        <p:spPr>
          <a:xfrm>
            <a:off x="1445813" y="1746750"/>
            <a:ext cx="17880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92" name="Google Shape;292;p24"/>
          <p:cNvSpPr txBox="1">
            <a:spLocks noGrp="1"/>
          </p:cNvSpPr>
          <p:nvPr>
            <p:ph type="subTitle" idx="7"/>
          </p:nvPr>
        </p:nvSpPr>
        <p:spPr>
          <a:xfrm>
            <a:off x="3677999" y="1746750"/>
            <a:ext cx="17880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93" name="Google Shape;293;p24"/>
          <p:cNvSpPr txBox="1">
            <a:spLocks noGrp="1"/>
          </p:cNvSpPr>
          <p:nvPr>
            <p:ph type="subTitle" idx="8"/>
          </p:nvPr>
        </p:nvSpPr>
        <p:spPr>
          <a:xfrm>
            <a:off x="5910185" y="1746750"/>
            <a:ext cx="17880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94" name="Google Shape;294;p24"/>
          <p:cNvSpPr txBox="1">
            <a:spLocks noGrp="1"/>
          </p:cNvSpPr>
          <p:nvPr>
            <p:ph type="subTitle" idx="9"/>
          </p:nvPr>
        </p:nvSpPr>
        <p:spPr>
          <a:xfrm>
            <a:off x="2561906" y="3175676"/>
            <a:ext cx="17880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295" name="Google Shape;295;p24"/>
          <p:cNvSpPr txBox="1">
            <a:spLocks noGrp="1"/>
          </p:cNvSpPr>
          <p:nvPr>
            <p:ph type="subTitle" idx="13"/>
          </p:nvPr>
        </p:nvSpPr>
        <p:spPr>
          <a:xfrm>
            <a:off x="4794092" y="3175676"/>
            <a:ext cx="17880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96"/>
        <p:cNvGrpSpPr/>
        <p:nvPr/>
      </p:nvGrpSpPr>
      <p:grpSpPr>
        <a:xfrm>
          <a:off x="0" y="0"/>
          <a:ext cx="0" cy="0"/>
          <a:chOff x="0" y="0"/>
          <a:chExt cx="0" cy="0"/>
        </a:xfrm>
      </p:grpSpPr>
      <p:pic>
        <p:nvPicPr>
          <p:cNvPr id="297" name="Google Shape;297;p25"/>
          <p:cNvPicPr preferRelativeResize="0"/>
          <p:nvPr/>
        </p:nvPicPr>
        <p:blipFill>
          <a:blip r:embed="rId2"/>
          <a:stretch>
            <a:fillRect/>
          </a:stretch>
        </p:blipFill>
        <p:spPr>
          <a:xfrm>
            <a:off x="0" y="-7200"/>
            <a:ext cx="9144000" cy="5177350"/>
          </a:xfrm>
          <a:prstGeom prst="rect">
            <a:avLst/>
          </a:prstGeom>
          <a:noFill/>
          <a:ln>
            <a:noFill/>
          </a:ln>
        </p:spPr>
      </p:pic>
      <p:grpSp>
        <p:nvGrpSpPr>
          <p:cNvPr id="298" name="Google Shape;298;p25"/>
          <p:cNvGrpSpPr/>
          <p:nvPr/>
        </p:nvGrpSpPr>
        <p:grpSpPr>
          <a:xfrm rot="10800000">
            <a:off x="-1094347" y="-463544"/>
            <a:ext cx="11421960" cy="7485245"/>
            <a:chOff x="-1094347" y="-1701794"/>
            <a:chExt cx="11421960" cy="7485245"/>
          </a:xfrm>
        </p:grpSpPr>
        <p:pic>
          <p:nvPicPr>
            <p:cNvPr id="299" name="Google Shape;299;p25"/>
            <p:cNvPicPr preferRelativeResize="0"/>
            <p:nvPr/>
          </p:nvPicPr>
          <p:blipFill>
            <a:blip r:embed="rId3"/>
            <a:stretch>
              <a:fillRect/>
            </a:stretch>
          </p:blipFill>
          <p:spPr>
            <a:xfrm flipH="1">
              <a:off x="-478725" y="3167725"/>
              <a:ext cx="2412234" cy="2359800"/>
            </a:xfrm>
            <a:prstGeom prst="rect">
              <a:avLst/>
            </a:prstGeom>
            <a:noFill/>
            <a:ln>
              <a:noFill/>
            </a:ln>
          </p:spPr>
        </p:pic>
        <p:pic>
          <p:nvPicPr>
            <p:cNvPr id="300" name="Google Shape;300;p25"/>
            <p:cNvPicPr preferRelativeResize="0"/>
            <p:nvPr/>
          </p:nvPicPr>
          <p:blipFill>
            <a:blip r:embed="rId4"/>
            <a:stretch>
              <a:fillRect/>
            </a:stretch>
          </p:blipFill>
          <p:spPr>
            <a:xfrm flipH="1">
              <a:off x="121647" y="3366011"/>
              <a:ext cx="2028654" cy="1963227"/>
            </a:xfrm>
            <a:prstGeom prst="rect">
              <a:avLst/>
            </a:prstGeom>
            <a:noFill/>
            <a:ln>
              <a:noFill/>
            </a:ln>
          </p:spPr>
        </p:pic>
        <p:pic>
          <p:nvPicPr>
            <p:cNvPr id="301" name="Google Shape;301;p25"/>
            <p:cNvPicPr preferRelativeResize="0"/>
            <p:nvPr/>
          </p:nvPicPr>
          <p:blipFill rotWithShape="1">
            <a:blip r:embed="rId5"/>
            <a:srcRect l="14640" r="12302"/>
            <a:stretch>
              <a:fillRect/>
            </a:stretch>
          </p:blipFill>
          <p:spPr>
            <a:xfrm>
              <a:off x="7483398" y="3593500"/>
              <a:ext cx="2844216" cy="2189951"/>
            </a:xfrm>
            <a:prstGeom prst="rect">
              <a:avLst/>
            </a:prstGeom>
            <a:noFill/>
            <a:ln>
              <a:noFill/>
            </a:ln>
          </p:spPr>
        </p:pic>
        <p:pic>
          <p:nvPicPr>
            <p:cNvPr id="302" name="Google Shape;302;p25"/>
            <p:cNvPicPr preferRelativeResize="0"/>
            <p:nvPr/>
          </p:nvPicPr>
          <p:blipFill rotWithShape="1">
            <a:blip r:embed="rId6"/>
            <a:srcRect l="12354" t="11052" r="10574" b="8742"/>
            <a:stretch>
              <a:fillRect/>
            </a:stretch>
          </p:blipFill>
          <p:spPr>
            <a:xfrm rot="6235516">
              <a:off x="-1439174" y="-752877"/>
              <a:ext cx="3607221" cy="2111525"/>
            </a:xfrm>
            <a:prstGeom prst="rect">
              <a:avLst/>
            </a:prstGeom>
            <a:noFill/>
            <a:ln>
              <a:noFill/>
            </a:ln>
          </p:spPr>
        </p:pic>
        <p:pic>
          <p:nvPicPr>
            <p:cNvPr id="303" name="Google Shape;303;p25"/>
            <p:cNvPicPr preferRelativeResize="0"/>
            <p:nvPr/>
          </p:nvPicPr>
          <p:blipFill rotWithShape="1">
            <a:blip r:embed="rId7"/>
            <a:srcRect l="23728" r="24733"/>
            <a:stretch>
              <a:fillRect/>
            </a:stretch>
          </p:blipFill>
          <p:spPr>
            <a:xfrm>
              <a:off x="7559600" y="-353723"/>
              <a:ext cx="1917326" cy="2092500"/>
            </a:xfrm>
            <a:prstGeom prst="rect">
              <a:avLst/>
            </a:prstGeom>
            <a:noFill/>
            <a:ln>
              <a:noFill/>
            </a:ln>
          </p:spPr>
        </p:pic>
        <p:pic>
          <p:nvPicPr>
            <p:cNvPr id="304" name="Google Shape;304;p25"/>
            <p:cNvPicPr preferRelativeResize="0"/>
            <p:nvPr/>
          </p:nvPicPr>
          <p:blipFill rotWithShape="1">
            <a:blip r:embed="rId8"/>
            <a:srcRect l="24229" r="24229"/>
            <a:stretch>
              <a:fillRect/>
            </a:stretch>
          </p:blipFill>
          <p:spPr>
            <a:xfrm>
              <a:off x="8627075" y="1430320"/>
              <a:ext cx="612350" cy="668304"/>
            </a:xfrm>
            <a:prstGeom prst="rect">
              <a:avLst/>
            </a:prstGeom>
            <a:noFill/>
            <a:ln>
              <a:noFill/>
            </a:ln>
          </p:spPr>
        </p:pic>
      </p:grpSp>
      <p:pic>
        <p:nvPicPr>
          <p:cNvPr id="305" name="Google Shape;305;p25"/>
          <p:cNvPicPr preferRelativeResize="0"/>
          <p:nvPr/>
        </p:nvPicPr>
        <p:blipFill rotWithShape="1">
          <a:blip r:embed="rId9"/>
          <a:srcRect/>
          <a:stretch>
            <a:fillRect/>
          </a:stretch>
        </p:blipFill>
        <p:spPr>
          <a:xfrm>
            <a:off x="344613" y="101525"/>
            <a:ext cx="8454773" cy="4959876"/>
          </a:xfrm>
          <a:prstGeom prst="rect">
            <a:avLst/>
          </a:prstGeom>
          <a:noFill/>
          <a:ln>
            <a:noFill/>
          </a:ln>
        </p:spPr>
      </p:pic>
      <p:sp>
        <p:nvSpPr>
          <p:cNvPr id="306" name="Google Shape;306;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7" name="Google Shape;307;p25"/>
          <p:cNvSpPr txBox="1">
            <a:spLocks noGrp="1"/>
          </p:cNvSpPr>
          <p:nvPr>
            <p:ph type="subTitle" idx="1"/>
          </p:nvPr>
        </p:nvSpPr>
        <p:spPr>
          <a:xfrm>
            <a:off x="1452111" y="2115746"/>
            <a:ext cx="17754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08" name="Google Shape;308;p25"/>
          <p:cNvSpPr txBox="1">
            <a:spLocks noGrp="1"/>
          </p:cNvSpPr>
          <p:nvPr>
            <p:ph type="subTitle" idx="2"/>
          </p:nvPr>
        </p:nvSpPr>
        <p:spPr>
          <a:xfrm>
            <a:off x="3684298" y="2115746"/>
            <a:ext cx="17754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09" name="Google Shape;309;p25"/>
          <p:cNvSpPr txBox="1">
            <a:spLocks noGrp="1"/>
          </p:cNvSpPr>
          <p:nvPr>
            <p:ph type="subTitle" idx="3"/>
          </p:nvPr>
        </p:nvSpPr>
        <p:spPr>
          <a:xfrm>
            <a:off x="1452111" y="3545899"/>
            <a:ext cx="17754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10" name="Google Shape;310;p25"/>
          <p:cNvSpPr txBox="1">
            <a:spLocks noGrp="1"/>
          </p:cNvSpPr>
          <p:nvPr>
            <p:ph type="subTitle" idx="4"/>
          </p:nvPr>
        </p:nvSpPr>
        <p:spPr>
          <a:xfrm>
            <a:off x="3684298" y="3545899"/>
            <a:ext cx="17754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11" name="Google Shape;311;p25"/>
          <p:cNvSpPr txBox="1">
            <a:spLocks noGrp="1"/>
          </p:cNvSpPr>
          <p:nvPr>
            <p:ph type="subTitle" idx="5"/>
          </p:nvPr>
        </p:nvSpPr>
        <p:spPr>
          <a:xfrm>
            <a:off x="5916485" y="2115746"/>
            <a:ext cx="17754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12" name="Google Shape;312;p25"/>
          <p:cNvSpPr txBox="1">
            <a:spLocks noGrp="1"/>
          </p:cNvSpPr>
          <p:nvPr>
            <p:ph type="subTitle" idx="6"/>
          </p:nvPr>
        </p:nvSpPr>
        <p:spPr>
          <a:xfrm>
            <a:off x="5916485" y="3545899"/>
            <a:ext cx="1775400" cy="630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13" name="Google Shape;313;p25"/>
          <p:cNvSpPr txBox="1">
            <a:spLocks noGrp="1"/>
          </p:cNvSpPr>
          <p:nvPr>
            <p:ph type="subTitle" idx="7"/>
          </p:nvPr>
        </p:nvSpPr>
        <p:spPr>
          <a:xfrm>
            <a:off x="1450763" y="1746750"/>
            <a:ext cx="17781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14" name="Google Shape;314;p25"/>
          <p:cNvSpPr txBox="1">
            <a:spLocks noGrp="1"/>
          </p:cNvSpPr>
          <p:nvPr>
            <p:ph type="subTitle" idx="8"/>
          </p:nvPr>
        </p:nvSpPr>
        <p:spPr>
          <a:xfrm>
            <a:off x="3682949" y="1746750"/>
            <a:ext cx="17781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15" name="Google Shape;315;p25"/>
          <p:cNvSpPr txBox="1">
            <a:spLocks noGrp="1"/>
          </p:cNvSpPr>
          <p:nvPr>
            <p:ph type="subTitle" idx="9"/>
          </p:nvPr>
        </p:nvSpPr>
        <p:spPr>
          <a:xfrm>
            <a:off x="5915136" y="1746750"/>
            <a:ext cx="17781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16" name="Google Shape;316;p25"/>
          <p:cNvSpPr txBox="1">
            <a:spLocks noGrp="1"/>
          </p:cNvSpPr>
          <p:nvPr>
            <p:ph type="subTitle" idx="13"/>
          </p:nvPr>
        </p:nvSpPr>
        <p:spPr>
          <a:xfrm>
            <a:off x="1450763" y="3175675"/>
            <a:ext cx="17781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17" name="Google Shape;317;p25"/>
          <p:cNvSpPr txBox="1">
            <a:spLocks noGrp="1"/>
          </p:cNvSpPr>
          <p:nvPr>
            <p:ph type="subTitle" idx="14"/>
          </p:nvPr>
        </p:nvSpPr>
        <p:spPr>
          <a:xfrm>
            <a:off x="3682949" y="3175675"/>
            <a:ext cx="17781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318" name="Google Shape;318;p25"/>
          <p:cNvSpPr txBox="1">
            <a:spLocks noGrp="1"/>
          </p:cNvSpPr>
          <p:nvPr>
            <p:ph type="subTitle" idx="15"/>
          </p:nvPr>
        </p:nvSpPr>
        <p:spPr>
          <a:xfrm>
            <a:off x="5915136" y="3175675"/>
            <a:ext cx="1778100" cy="445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319"/>
        <p:cNvGrpSpPr/>
        <p:nvPr/>
      </p:nvGrpSpPr>
      <p:grpSpPr>
        <a:xfrm>
          <a:off x="0" y="0"/>
          <a:ext cx="0" cy="0"/>
          <a:chOff x="0" y="0"/>
          <a:chExt cx="0" cy="0"/>
        </a:xfrm>
      </p:grpSpPr>
      <p:pic>
        <p:nvPicPr>
          <p:cNvPr id="320" name="Google Shape;320;p26"/>
          <p:cNvPicPr preferRelativeResize="0"/>
          <p:nvPr/>
        </p:nvPicPr>
        <p:blipFill>
          <a:blip r:embed="rId2"/>
          <a:stretch>
            <a:fillRect/>
          </a:stretch>
        </p:blipFill>
        <p:spPr>
          <a:xfrm>
            <a:off x="0" y="-7200"/>
            <a:ext cx="9144000" cy="5177350"/>
          </a:xfrm>
          <a:prstGeom prst="rect">
            <a:avLst/>
          </a:prstGeom>
          <a:noFill/>
          <a:ln>
            <a:noFill/>
          </a:ln>
        </p:spPr>
      </p:pic>
      <p:grpSp>
        <p:nvGrpSpPr>
          <p:cNvPr id="321" name="Google Shape;321;p26"/>
          <p:cNvGrpSpPr/>
          <p:nvPr/>
        </p:nvGrpSpPr>
        <p:grpSpPr>
          <a:xfrm rot="10800000">
            <a:off x="-1094347" y="-916144"/>
            <a:ext cx="11421960" cy="7485245"/>
            <a:chOff x="-1094347" y="-1701794"/>
            <a:chExt cx="11421960" cy="7485245"/>
          </a:xfrm>
        </p:grpSpPr>
        <p:pic>
          <p:nvPicPr>
            <p:cNvPr id="322" name="Google Shape;322;p26"/>
            <p:cNvPicPr preferRelativeResize="0"/>
            <p:nvPr/>
          </p:nvPicPr>
          <p:blipFill>
            <a:blip r:embed="rId3"/>
            <a:stretch>
              <a:fillRect/>
            </a:stretch>
          </p:blipFill>
          <p:spPr>
            <a:xfrm flipH="1">
              <a:off x="-478725" y="3167725"/>
              <a:ext cx="2412234" cy="2359800"/>
            </a:xfrm>
            <a:prstGeom prst="rect">
              <a:avLst/>
            </a:prstGeom>
            <a:noFill/>
            <a:ln>
              <a:noFill/>
            </a:ln>
          </p:spPr>
        </p:pic>
        <p:pic>
          <p:nvPicPr>
            <p:cNvPr id="323" name="Google Shape;323;p26"/>
            <p:cNvPicPr preferRelativeResize="0"/>
            <p:nvPr/>
          </p:nvPicPr>
          <p:blipFill>
            <a:blip r:embed="rId4"/>
            <a:stretch>
              <a:fillRect/>
            </a:stretch>
          </p:blipFill>
          <p:spPr>
            <a:xfrm flipH="1">
              <a:off x="121647" y="3366011"/>
              <a:ext cx="2028654" cy="1963227"/>
            </a:xfrm>
            <a:prstGeom prst="rect">
              <a:avLst/>
            </a:prstGeom>
            <a:noFill/>
            <a:ln>
              <a:noFill/>
            </a:ln>
          </p:spPr>
        </p:pic>
        <p:pic>
          <p:nvPicPr>
            <p:cNvPr id="324" name="Google Shape;324;p26"/>
            <p:cNvPicPr preferRelativeResize="0"/>
            <p:nvPr/>
          </p:nvPicPr>
          <p:blipFill rotWithShape="1">
            <a:blip r:embed="rId5"/>
            <a:srcRect l="14640" r="12302"/>
            <a:stretch>
              <a:fillRect/>
            </a:stretch>
          </p:blipFill>
          <p:spPr>
            <a:xfrm>
              <a:off x="7483398" y="3593500"/>
              <a:ext cx="2844216" cy="2189951"/>
            </a:xfrm>
            <a:prstGeom prst="rect">
              <a:avLst/>
            </a:prstGeom>
            <a:noFill/>
            <a:ln>
              <a:noFill/>
            </a:ln>
          </p:spPr>
        </p:pic>
        <p:pic>
          <p:nvPicPr>
            <p:cNvPr id="325" name="Google Shape;325;p26"/>
            <p:cNvPicPr preferRelativeResize="0"/>
            <p:nvPr/>
          </p:nvPicPr>
          <p:blipFill rotWithShape="1">
            <a:blip r:embed="rId6"/>
            <a:srcRect l="12354" t="11052" r="10574" b="8742"/>
            <a:stretch>
              <a:fillRect/>
            </a:stretch>
          </p:blipFill>
          <p:spPr>
            <a:xfrm rot="6235516">
              <a:off x="-1439174" y="-752877"/>
              <a:ext cx="3607221" cy="2111525"/>
            </a:xfrm>
            <a:prstGeom prst="rect">
              <a:avLst/>
            </a:prstGeom>
            <a:noFill/>
            <a:ln>
              <a:noFill/>
            </a:ln>
          </p:spPr>
        </p:pic>
        <p:pic>
          <p:nvPicPr>
            <p:cNvPr id="326" name="Google Shape;326;p26"/>
            <p:cNvPicPr preferRelativeResize="0"/>
            <p:nvPr/>
          </p:nvPicPr>
          <p:blipFill rotWithShape="1">
            <a:blip r:embed="rId7"/>
            <a:srcRect l="23728" r="24733"/>
            <a:stretch>
              <a:fillRect/>
            </a:stretch>
          </p:blipFill>
          <p:spPr>
            <a:xfrm>
              <a:off x="7559600" y="-353723"/>
              <a:ext cx="1917326" cy="2092500"/>
            </a:xfrm>
            <a:prstGeom prst="rect">
              <a:avLst/>
            </a:prstGeom>
            <a:noFill/>
            <a:ln>
              <a:noFill/>
            </a:ln>
          </p:spPr>
        </p:pic>
        <p:pic>
          <p:nvPicPr>
            <p:cNvPr id="327" name="Google Shape;327;p26"/>
            <p:cNvPicPr preferRelativeResize="0"/>
            <p:nvPr/>
          </p:nvPicPr>
          <p:blipFill rotWithShape="1">
            <a:blip r:embed="rId8"/>
            <a:srcRect l="24229" r="24229"/>
            <a:stretch>
              <a:fillRect/>
            </a:stretch>
          </p:blipFill>
          <p:spPr>
            <a:xfrm>
              <a:off x="8627075" y="1430320"/>
              <a:ext cx="612350" cy="668304"/>
            </a:xfrm>
            <a:prstGeom prst="rect">
              <a:avLst/>
            </a:prstGeom>
            <a:noFill/>
            <a:ln>
              <a:noFill/>
            </a:ln>
          </p:spPr>
        </p:pic>
      </p:grpSp>
      <p:pic>
        <p:nvPicPr>
          <p:cNvPr id="328" name="Google Shape;328;p26"/>
          <p:cNvPicPr preferRelativeResize="0"/>
          <p:nvPr/>
        </p:nvPicPr>
        <p:blipFill rotWithShape="1">
          <a:blip r:embed="rId9"/>
          <a:srcRect/>
          <a:stretch>
            <a:fillRect/>
          </a:stretch>
        </p:blipFill>
        <p:spPr>
          <a:xfrm>
            <a:off x="344613" y="101525"/>
            <a:ext cx="8454773" cy="4959876"/>
          </a:xfrm>
          <a:prstGeom prst="rect">
            <a:avLst/>
          </a:prstGeom>
          <a:noFill/>
          <a:ln>
            <a:noFill/>
          </a:ln>
        </p:spPr>
      </p:pic>
      <p:sp>
        <p:nvSpPr>
          <p:cNvPr id="329" name="Google Shape;329;p26"/>
          <p:cNvSpPr txBox="1">
            <a:spLocks noGrp="1"/>
          </p:cNvSpPr>
          <p:nvPr>
            <p:ph type="title" hasCustomPrompt="1"/>
          </p:nvPr>
        </p:nvSpPr>
        <p:spPr>
          <a:xfrm>
            <a:off x="2223600" y="706175"/>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30" name="Google Shape;330;p26"/>
          <p:cNvSpPr txBox="1">
            <a:spLocks noGrp="1"/>
          </p:cNvSpPr>
          <p:nvPr>
            <p:ph type="subTitle" idx="1"/>
          </p:nvPr>
        </p:nvSpPr>
        <p:spPr>
          <a:xfrm>
            <a:off x="2223600" y="1464176"/>
            <a:ext cx="46968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331" name="Google Shape;331;p26"/>
          <p:cNvSpPr txBox="1">
            <a:spLocks noGrp="1"/>
          </p:cNvSpPr>
          <p:nvPr>
            <p:ph type="title" idx="2" hasCustomPrompt="1"/>
          </p:nvPr>
        </p:nvSpPr>
        <p:spPr>
          <a:xfrm>
            <a:off x="2223600" y="2003881"/>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32" name="Google Shape;332;p26"/>
          <p:cNvSpPr txBox="1">
            <a:spLocks noGrp="1"/>
          </p:cNvSpPr>
          <p:nvPr>
            <p:ph type="subTitle" idx="3"/>
          </p:nvPr>
        </p:nvSpPr>
        <p:spPr>
          <a:xfrm>
            <a:off x="2223600" y="2764453"/>
            <a:ext cx="46968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333" name="Google Shape;333;p26"/>
          <p:cNvSpPr txBox="1">
            <a:spLocks noGrp="1"/>
          </p:cNvSpPr>
          <p:nvPr>
            <p:ph type="title" idx="4" hasCustomPrompt="1"/>
          </p:nvPr>
        </p:nvSpPr>
        <p:spPr>
          <a:xfrm>
            <a:off x="2223600" y="3301588"/>
            <a:ext cx="46968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5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34" name="Google Shape;334;p26"/>
          <p:cNvSpPr txBox="1">
            <a:spLocks noGrp="1"/>
          </p:cNvSpPr>
          <p:nvPr>
            <p:ph type="subTitle" idx="5"/>
          </p:nvPr>
        </p:nvSpPr>
        <p:spPr>
          <a:xfrm>
            <a:off x="2223600" y="4064731"/>
            <a:ext cx="4696800" cy="3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None/>
              <a:defRPr sz="14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35"/>
        <p:cNvGrpSpPr/>
        <p:nvPr/>
      </p:nvGrpSpPr>
      <p:grpSpPr>
        <a:xfrm>
          <a:off x="0" y="0"/>
          <a:ext cx="0" cy="0"/>
          <a:chOff x="0" y="0"/>
          <a:chExt cx="0" cy="0"/>
        </a:xfrm>
      </p:grpSpPr>
      <p:pic>
        <p:nvPicPr>
          <p:cNvPr id="336" name="Google Shape;336;p27"/>
          <p:cNvPicPr preferRelativeResize="0"/>
          <p:nvPr/>
        </p:nvPicPr>
        <p:blipFill>
          <a:blip r:embed="rId2"/>
          <a:stretch>
            <a:fillRect/>
          </a:stretch>
        </p:blipFill>
        <p:spPr>
          <a:xfrm>
            <a:off x="0" y="-7200"/>
            <a:ext cx="9144000" cy="5177350"/>
          </a:xfrm>
          <a:prstGeom prst="rect">
            <a:avLst/>
          </a:prstGeom>
          <a:noFill/>
          <a:ln>
            <a:noFill/>
          </a:ln>
        </p:spPr>
      </p:pic>
      <p:grpSp>
        <p:nvGrpSpPr>
          <p:cNvPr id="337" name="Google Shape;337;p27"/>
          <p:cNvGrpSpPr/>
          <p:nvPr/>
        </p:nvGrpSpPr>
        <p:grpSpPr>
          <a:xfrm flipH="1">
            <a:off x="-1094347" y="-1789794"/>
            <a:ext cx="11421960" cy="7485245"/>
            <a:chOff x="-1094347" y="-1701794"/>
            <a:chExt cx="11421960" cy="7485245"/>
          </a:xfrm>
        </p:grpSpPr>
        <p:pic>
          <p:nvPicPr>
            <p:cNvPr id="338" name="Google Shape;338;p27"/>
            <p:cNvPicPr preferRelativeResize="0"/>
            <p:nvPr/>
          </p:nvPicPr>
          <p:blipFill>
            <a:blip r:embed="rId3"/>
            <a:stretch>
              <a:fillRect/>
            </a:stretch>
          </p:blipFill>
          <p:spPr>
            <a:xfrm flipH="1">
              <a:off x="-478725" y="3167725"/>
              <a:ext cx="2412234" cy="2359800"/>
            </a:xfrm>
            <a:prstGeom prst="rect">
              <a:avLst/>
            </a:prstGeom>
            <a:noFill/>
            <a:ln>
              <a:noFill/>
            </a:ln>
          </p:spPr>
        </p:pic>
        <p:pic>
          <p:nvPicPr>
            <p:cNvPr id="339" name="Google Shape;339;p27"/>
            <p:cNvPicPr preferRelativeResize="0"/>
            <p:nvPr/>
          </p:nvPicPr>
          <p:blipFill>
            <a:blip r:embed="rId4"/>
            <a:stretch>
              <a:fillRect/>
            </a:stretch>
          </p:blipFill>
          <p:spPr>
            <a:xfrm flipH="1">
              <a:off x="121647" y="3366011"/>
              <a:ext cx="2028654" cy="1963227"/>
            </a:xfrm>
            <a:prstGeom prst="rect">
              <a:avLst/>
            </a:prstGeom>
            <a:noFill/>
            <a:ln>
              <a:noFill/>
            </a:ln>
          </p:spPr>
        </p:pic>
        <p:pic>
          <p:nvPicPr>
            <p:cNvPr id="340" name="Google Shape;340;p27"/>
            <p:cNvPicPr preferRelativeResize="0"/>
            <p:nvPr/>
          </p:nvPicPr>
          <p:blipFill rotWithShape="1">
            <a:blip r:embed="rId5"/>
            <a:srcRect l="14640" r="12302"/>
            <a:stretch>
              <a:fillRect/>
            </a:stretch>
          </p:blipFill>
          <p:spPr>
            <a:xfrm>
              <a:off x="7483398" y="3593500"/>
              <a:ext cx="2844216" cy="2189951"/>
            </a:xfrm>
            <a:prstGeom prst="rect">
              <a:avLst/>
            </a:prstGeom>
            <a:noFill/>
            <a:ln>
              <a:noFill/>
            </a:ln>
          </p:spPr>
        </p:pic>
        <p:pic>
          <p:nvPicPr>
            <p:cNvPr id="341" name="Google Shape;341;p27"/>
            <p:cNvPicPr preferRelativeResize="0"/>
            <p:nvPr/>
          </p:nvPicPr>
          <p:blipFill rotWithShape="1">
            <a:blip r:embed="rId6"/>
            <a:srcRect l="12354" t="11052" r="10574" b="8742"/>
            <a:stretch>
              <a:fillRect/>
            </a:stretch>
          </p:blipFill>
          <p:spPr>
            <a:xfrm rot="6235516">
              <a:off x="-1439174" y="-752877"/>
              <a:ext cx="3607221" cy="2111525"/>
            </a:xfrm>
            <a:prstGeom prst="rect">
              <a:avLst/>
            </a:prstGeom>
            <a:noFill/>
            <a:ln>
              <a:noFill/>
            </a:ln>
          </p:spPr>
        </p:pic>
        <p:pic>
          <p:nvPicPr>
            <p:cNvPr id="342" name="Google Shape;342;p27"/>
            <p:cNvPicPr preferRelativeResize="0"/>
            <p:nvPr/>
          </p:nvPicPr>
          <p:blipFill rotWithShape="1">
            <a:blip r:embed="rId7"/>
            <a:srcRect l="23728" r="24733"/>
            <a:stretch>
              <a:fillRect/>
            </a:stretch>
          </p:blipFill>
          <p:spPr>
            <a:xfrm>
              <a:off x="7559600" y="-353723"/>
              <a:ext cx="1917326" cy="2092500"/>
            </a:xfrm>
            <a:prstGeom prst="rect">
              <a:avLst/>
            </a:prstGeom>
            <a:noFill/>
            <a:ln>
              <a:noFill/>
            </a:ln>
          </p:spPr>
        </p:pic>
        <p:pic>
          <p:nvPicPr>
            <p:cNvPr id="343" name="Google Shape;343;p27"/>
            <p:cNvPicPr preferRelativeResize="0"/>
            <p:nvPr/>
          </p:nvPicPr>
          <p:blipFill rotWithShape="1">
            <a:blip r:embed="rId8"/>
            <a:srcRect l="24229" r="24229"/>
            <a:stretch>
              <a:fillRect/>
            </a:stretch>
          </p:blipFill>
          <p:spPr>
            <a:xfrm>
              <a:off x="8627075" y="1430320"/>
              <a:ext cx="612350" cy="668304"/>
            </a:xfrm>
            <a:prstGeom prst="rect">
              <a:avLst/>
            </a:prstGeom>
            <a:noFill/>
            <a:ln>
              <a:noFill/>
            </a:ln>
          </p:spPr>
        </p:pic>
      </p:grpSp>
      <p:pic>
        <p:nvPicPr>
          <p:cNvPr id="344" name="Google Shape;344;p27"/>
          <p:cNvPicPr preferRelativeResize="0"/>
          <p:nvPr/>
        </p:nvPicPr>
        <p:blipFill rotWithShape="1">
          <a:blip r:embed="rId9"/>
          <a:srcRect/>
          <a:stretch>
            <a:fillRect/>
          </a:stretch>
        </p:blipFill>
        <p:spPr>
          <a:xfrm>
            <a:off x="344613" y="101525"/>
            <a:ext cx="8454773" cy="4959876"/>
          </a:xfrm>
          <a:prstGeom prst="rect">
            <a:avLst/>
          </a:prstGeom>
          <a:noFill/>
          <a:ln>
            <a:noFill/>
          </a:ln>
        </p:spPr>
      </p:pic>
      <p:sp>
        <p:nvSpPr>
          <p:cNvPr id="345" name="Google Shape;345;p2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2">
  <p:cSld name="TITLE_ONLY_1_1">
    <p:spTree>
      <p:nvGrpSpPr>
        <p:cNvPr id="1" name="Shape 346"/>
        <p:cNvGrpSpPr/>
        <p:nvPr/>
      </p:nvGrpSpPr>
      <p:grpSpPr>
        <a:xfrm>
          <a:off x="0" y="0"/>
          <a:ext cx="0" cy="0"/>
          <a:chOff x="0" y="0"/>
          <a:chExt cx="0" cy="0"/>
        </a:xfrm>
      </p:grpSpPr>
      <p:pic>
        <p:nvPicPr>
          <p:cNvPr id="347" name="Google Shape;347;p28"/>
          <p:cNvPicPr preferRelativeResize="0"/>
          <p:nvPr/>
        </p:nvPicPr>
        <p:blipFill>
          <a:blip r:embed="rId2"/>
          <a:stretch>
            <a:fillRect/>
          </a:stretch>
        </p:blipFill>
        <p:spPr>
          <a:xfrm>
            <a:off x="0" y="-7200"/>
            <a:ext cx="9144000" cy="5177350"/>
          </a:xfrm>
          <a:prstGeom prst="rect">
            <a:avLst/>
          </a:prstGeom>
          <a:noFill/>
          <a:ln>
            <a:noFill/>
          </a:ln>
        </p:spPr>
      </p:pic>
      <p:grpSp>
        <p:nvGrpSpPr>
          <p:cNvPr id="348" name="Google Shape;348;p28"/>
          <p:cNvGrpSpPr/>
          <p:nvPr/>
        </p:nvGrpSpPr>
        <p:grpSpPr>
          <a:xfrm>
            <a:off x="-1237006" y="-1402456"/>
            <a:ext cx="12094577" cy="7799546"/>
            <a:chOff x="-1846606" y="-1402456"/>
            <a:chExt cx="12094577" cy="7799546"/>
          </a:xfrm>
        </p:grpSpPr>
        <p:pic>
          <p:nvPicPr>
            <p:cNvPr id="349" name="Google Shape;349;p28"/>
            <p:cNvPicPr preferRelativeResize="0"/>
            <p:nvPr/>
          </p:nvPicPr>
          <p:blipFill rotWithShape="1">
            <a:blip r:embed="rId3"/>
            <a:srcRect l="23728" r="24733"/>
            <a:stretch>
              <a:fillRect/>
            </a:stretch>
          </p:blipFill>
          <p:spPr>
            <a:xfrm>
              <a:off x="-1305250" y="-525200"/>
              <a:ext cx="1960373" cy="2139499"/>
            </a:xfrm>
            <a:prstGeom prst="rect">
              <a:avLst/>
            </a:prstGeom>
            <a:noFill/>
            <a:ln>
              <a:noFill/>
            </a:ln>
          </p:spPr>
        </p:pic>
        <p:pic>
          <p:nvPicPr>
            <p:cNvPr id="350" name="Google Shape;350;p28"/>
            <p:cNvPicPr preferRelativeResize="0"/>
            <p:nvPr/>
          </p:nvPicPr>
          <p:blipFill rotWithShape="1">
            <a:blip r:embed="rId4"/>
            <a:srcRect l="12354" t="11052" r="10574" b="8742"/>
            <a:stretch>
              <a:fillRect/>
            </a:stretch>
          </p:blipFill>
          <p:spPr>
            <a:xfrm rot="2699997">
              <a:off x="6422474" y="-436336"/>
              <a:ext cx="3607225" cy="2111524"/>
            </a:xfrm>
            <a:prstGeom prst="rect">
              <a:avLst/>
            </a:prstGeom>
            <a:noFill/>
            <a:ln>
              <a:noFill/>
            </a:ln>
          </p:spPr>
        </p:pic>
        <p:pic>
          <p:nvPicPr>
            <p:cNvPr id="351" name="Google Shape;351;p28"/>
            <p:cNvPicPr preferRelativeResize="0"/>
            <p:nvPr/>
          </p:nvPicPr>
          <p:blipFill>
            <a:blip r:embed="rId5"/>
            <a:stretch>
              <a:fillRect/>
            </a:stretch>
          </p:blipFill>
          <p:spPr>
            <a:xfrm>
              <a:off x="7855349" y="3678625"/>
              <a:ext cx="1524665" cy="1491526"/>
            </a:xfrm>
            <a:prstGeom prst="rect">
              <a:avLst/>
            </a:prstGeom>
            <a:noFill/>
            <a:ln>
              <a:noFill/>
            </a:ln>
          </p:spPr>
        </p:pic>
        <p:pic>
          <p:nvPicPr>
            <p:cNvPr id="352" name="Google Shape;352;p28"/>
            <p:cNvPicPr preferRelativeResize="0"/>
            <p:nvPr/>
          </p:nvPicPr>
          <p:blipFill>
            <a:blip r:embed="rId6"/>
            <a:stretch>
              <a:fillRect/>
            </a:stretch>
          </p:blipFill>
          <p:spPr>
            <a:xfrm>
              <a:off x="7584975" y="3803953"/>
              <a:ext cx="1282223" cy="1240869"/>
            </a:xfrm>
            <a:prstGeom prst="rect">
              <a:avLst/>
            </a:prstGeom>
            <a:noFill/>
            <a:ln>
              <a:noFill/>
            </a:ln>
          </p:spPr>
        </p:pic>
        <p:pic>
          <p:nvPicPr>
            <p:cNvPr id="353" name="Google Shape;353;p28"/>
            <p:cNvPicPr preferRelativeResize="0"/>
            <p:nvPr/>
          </p:nvPicPr>
          <p:blipFill rotWithShape="1">
            <a:blip r:embed="rId7"/>
            <a:srcRect l="14640" r="12302"/>
            <a:stretch>
              <a:fillRect/>
            </a:stretch>
          </p:blipFill>
          <p:spPr>
            <a:xfrm rot="-7806379">
              <a:off x="-1515088" y="3509024"/>
              <a:ext cx="2844214" cy="2189951"/>
            </a:xfrm>
            <a:prstGeom prst="rect">
              <a:avLst/>
            </a:prstGeom>
            <a:noFill/>
            <a:ln>
              <a:noFill/>
            </a:ln>
          </p:spPr>
        </p:pic>
      </p:grpSp>
      <p:pic>
        <p:nvPicPr>
          <p:cNvPr id="354" name="Google Shape;354;p28"/>
          <p:cNvPicPr preferRelativeResize="0"/>
          <p:nvPr/>
        </p:nvPicPr>
        <p:blipFill rotWithShape="1">
          <a:blip r:embed="rId8"/>
          <a:srcRect/>
          <a:stretch>
            <a:fillRect/>
          </a:stretch>
        </p:blipFill>
        <p:spPr>
          <a:xfrm>
            <a:off x="344613" y="101525"/>
            <a:ext cx="8454773" cy="4959876"/>
          </a:xfrm>
          <a:prstGeom prst="rect">
            <a:avLst/>
          </a:prstGeom>
          <a:noFill/>
          <a:ln>
            <a:noFill/>
          </a:ln>
        </p:spPr>
      </p:pic>
      <p:sp>
        <p:nvSpPr>
          <p:cNvPr id="355" name="Google Shape;355;p28"/>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56"/>
        <p:cNvGrpSpPr/>
        <p:nvPr/>
      </p:nvGrpSpPr>
      <p:grpSpPr>
        <a:xfrm>
          <a:off x="0" y="0"/>
          <a:ext cx="0" cy="0"/>
          <a:chOff x="0" y="0"/>
          <a:chExt cx="0" cy="0"/>
        </a:xfrm>
      </p:grpSpPr>
      <p:pic>
        <p:nvPicPr>
          <p:cNvPr id="357" name="Google Shape;357;p29"/>
          <p:cNvPicPr preferRelativeResize="0"/>
          <p:nvPr/>
        </p:nvPicPr>
        <p:blipFill>
          <a:blip r:embed="rId2"/>
          <a:stretch>
            <a:fillRect/>
          </a:stretch>
        </p:blipFill>
        <p:spPr>
          <a:xfrm>
            <a:off x="0" y="-7200"/>
            <a:ext cx="9144000" cy="5177350"/>
          </a:xfrm>
          <a:prstGeom prst="rect">
            <a:avLst/>
          </a:prstGeom>
          <a:noFill/>
          <a:ln>
            <a:noFill/>
          </a:ln>
        </p:spPr>
      </p:pic>
      <p:grpSp>
        <p:nvGrpSpPr>
          <p:cNvPr id="358" name="Google Shape;358;p29"/>
          <p:cNvGrpSpPr/>
          <p:nvPr/>
        </p:nvGrpSpPr>
        <p:grpSpPr>
          <a:xfrm flipH="1">
            <a:off x="-1229958" y="-749885"/>
            <a:ext cx="11557571" cy="6662722"/>
            <a:chOff x="-1229958" y="-353723"/>
            <a:chExt cx="11557571" cy="6662722"/>
          </a:xfrm>
        </p:grpSpPr>
        <p:pic>
          <p:nvPicPr>
            <p:cNvPr id="359" name="Google Shape;359;p29"/>
            <p:cNvPicPr preferRelativeResize="0"/>
            <p:nvPr/>
          </p:nvPicPr>
          <p:blipFill rotWithShape="1">
            <a:blip r:embed="rId3"/>
            <a:srcRect l="14640" r="12302"/>
            <a:stretch>
              <a:fillRect/>
            </a:stretch>
          </p:blipFill>
          <p:spPr>
            <a:xfrm>
              <a:off x="7483398" y="3593500"/>
              <a:ext cx="2844216" cy="2189951"/>
            </a:xfrm>
            <a:prstGeom prst="rect">
              <a:avLst/>
            </a:prstGeom>
            <a:noFill/>
            <a:ln>
              <a:noFill/>
            </a:ln>
          </p:spPr>
        </p:pic>
        <p:pic>
          <p:nvPicPr>
            <p:cNvPr id="360" name="Google Shape;360;p29"/>
            <p:cNvPicPr preferRelativeResize="0"/>
            <p:nvPr/>
          </p:nvPicPr>
          <p:blipFill rotWithShape="1">
            <a:blip r:embed="rId4"/>
            <a:srcRect l="12354" t="11052" r="10574" b="8742"/>
            <a:stretch>
              <a:fillRect/>
            </a:stretch>
          </p:blipFill>
          <p:spPr>
            <a:xfrm rot="1773141">
              <a:off x="-943876" y="3445249"/>
              <a:ext cx="3607222" cy="2111525"/>
            </a:xfrm>
            <a:prstGeom prst="rect">
              <a:avLst/>
            </a:prstGeom>
            <a:noFill/>
            <a:ln>
              <a:noFill/>
            </a:ln>
          </p:spPr>
        </p:pic>
        <p:pic>
          <p:nvPicPr>
            <p:cNvPr id="361" name="Google Shape;361;p29"/>
            <p:cNvPicPr preferRelativeResize="0"/>
            <p:nvPr/>
          </p:nvPicPr>
          <p:blipFill rotWithShape="1">
            <a:blip r:embed="rId5"/>
            <a:srcRect l="23728" r="24733"/>
            <a:stretch>
              <a:fillRect/>
            </a:stretch>
          </p:blipFill>
          <p:spPr>
            <a:xfrm>
              <a:off x="7559600" y="-353723"/>
              <a:ext cx="1917326" cy="2092500"/>
            </a:xfrm>
            <a:prstGeom prst="rect">
              <a:avLst/>
            </a:prstGeom>
            <a:noFill/>
            <a:ln>
              <a:noFill/>
            </a:ln>
          </p:spPr>
        </p:pic>
        <p:pic>
          <p:nvPicPr>
            <p:cNvPr id="362" name="Google Shape;362;p29"/>
            <p:cNvPicPr preferRelativeResize="0"/>
            <p:nvPr/>
          </p:nvPicPr>
          <p:blipFill>
            <a:blip r:embed="rId6"/>
            <a:stretch>
              <a:fillRect/>
            </a:stretch>
          </p:blipFill>
          <p:spPr>
            <a:xfrm>
              <a:off x="-417901" y="-158225"/>
              <a:ext cx="1524665" cy="1491526"/>
            </a:xfrm>
            <a:prstGeom prst="rect">
              <a:avLst/>
            </a:prstGeom>
            <a:noFill/>
            <a:ln>
              <a:noFill/>
            </a:ln>
          </p:spPr>
        </p:pic>
        <p:pic>
          <p:nvPicPr>
            <p:cNvPr id="363" name="Google Shape;363;p29"/>
            <p:cNvPicPr preferRelativeResize="0"/>
            <p:nvPr/>
          </p:nvPicPr>
          <p:blipFill>
            <a:blip r:embed="rId7"/>
            <a:stretch>
              <a:fillRect/>
            </a:stretch>
          </p:blipFill>
          <p:spPr>
            <a:xfrm>
              <a:off x="-688275" y="-32897"/>
              <a:ext cx="1282223" cy="1240869"/>
            </a:xfrm>
            <a:prstGeom prst="rect">
              <a:avLst/>
            </a:prstGeom>
            <a:noFill/>
            <a:ln>
              <a:noFill/>
            </a:ln>
          </p:spPr>
        </p:pic>
        <p:pic>
          <p:nvPicPr>
            <p:cNvPr id="364" name="Google Shape;364;p29"/>
            <p:cNvPicPr preferRelativeResize="0"/>
            <p:nvPr/>
          </p:nvPicPr>
          <p:blipFill rotWithShape="1">
            <a:blip r:embed="rId8"/>
            <a:srcRect l="24229" r="24229"/>
            <a:stretch>
              <a:fillRect/>
            </a:stretch>
          </p:blipFill>
          <p:spPr>
            <a:xfrm>
              <a:off x="8627075" y="1430320"/>
              <a:ext cx="612350" cy="668304"/>
            </a:xfrm>
            <a:prstGeom prst="rect">
              <a:avLst/>
            </a:prstGeom>
            <a:noFill/>
            <a:ln>
              <a:noFill/>
            </a:ln>
          </p:spPr>
        </p:pic>
      </p:grpSp>
      <p:pic>
        <p:nvPicPr>
          <p:cNvPr id="365" name="Google Shape;365;p29"/>
          <p:cNvPicPr preferRelativeResize="0"/>
          <p:nvPr/>
        </p:nvPicPr>
        <p:blipFill rotWithShape="1">
          <a:blip r:embed="rId9"/>
          <a:srcRect/>
          <a:stretch>
            <a:fillRect/>
          </a:stretch>
        </p:blipFill>
        <p:spPr>
          <a:xfrm>
            <a:off x="344613" y="101525"/>
            <a:ext cx="8454773" cy="4959876"/>
          </a:xfrm>
          <a:prstGeom prst="rect">
            <a:avLst/>
          </a:prstGeom>
          <a:noFill/>
          <a:ln>
            <a:noFill/>
          </a:ln>
        </p:spPr>
      </p:pic>
      <p:sp>
        <p:nvSpPr>
          <p:cNvPr id="366" name="Google Shape;366;p29"/>
          <p:cNvSpPr txBox="1">
            <a:spLocks noGrp="1"/>
          </p:cNvSpPr>
          <p:nvPr>
            <p:ph type="title"/>
          </p:nvPr>
        </p:nvSpPr>
        <p:spPr>
          <a:xfrm>
            <a:off x="2347950" y="633327"/>
            <a:ext cx="4448100" cy="1225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7" name="Google Shape;367;p29"/>
          <p:cNvSpPr txBox="1">
            <a:spLocks noGrp="1"/>
          </p:cNvSpPr>
          <p:nvPr>
            <p:ph type="subTitle" idx="1"/>
          </p:nvPr>
        </p:nvSpPr>
        <p:spPr>
          <a:xfrm>
            <a:off x="2347900" y="1767000"/>
            <a:ext cx="44481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368" name="Google Shape;368;p29"/>
          <p:cNvSpPr txBox="1"/>
          <p:nvPr/>
        </p:nvSpPr>
        <p:spPr>
          <a:xfrm>
            <a:off x="2099100" y="365290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1200" b="1">
                <a:solidFill>
                  <a:schemeClr val="dk1"/>
                </a:solidFill>
                <a:latin typeface="Barlow" panose="00000500000000000000"/>
                <a:ea typeface="Barlow" panose="00000500000000000000"/>
                <a:cs typeface="Barlow" panose="00000500000000000000"/>
                <a:sym typeface="Barlow" panose="00000500000000000000"/>
              </a:rPr>
              <a:t>CREDITS:</a:t>
            </a:r>
            <a:r>
              <a:rPr lang="en-GB" sz="1200">
                <a:solidFill>
                  <a:schemeClr val="dk1"/>
                </a:solidFill>
                <a:latin typeface="Barlow" panose="00000500000000000000"/>
                <a:ea typeface="Barlow" panose="00000500000000000000"/>
                <a:cs typeface="Barlow" panose="00000500000000000000"/>
                <a:sym typeface="Barlow" panose="00000500000000000000"/>
              </a:rPr>
              <a:t> This presentation template was created by </a:t>
            </a:r>
            <a:r>
              <a:rPr lang="en-GB" sz="1200" b="1" u="sng">
                <a:solidFill>
                  <a:schemeClr val="hlink"/>
                </a:solidFill>
                <a:latin typeface="Barlow" panose="00000500000000000000"/>
                <a:ea typeface="Barlow" panose="00000500000000000000"/>
                <a:cs typeface="Barlow" panose="00000500000000000000"/>
                <a:sym typeface="Barlow" panose="00000500000000000000"/>
                <a:hlinkClick r:id="rId10"/>
              </a:rPr>
              <a:t>Slidesgo</a:t>
            </a:r>
            <a:r>
              <a:rPr lang="en-GB" sz="1200">
                <a:solidFill>
                  <a:schemeClr val="dk1"/>
                </a:solidFill>
                <a:latin typeface="Barlow" panose="00000500000000000000"/>
                <a:ea typeface="Barlow" panose="00000500000000000000"/>
                <a:cs typeface="Barlow" panose="00000500000000000000"/>
                <a:sym typeface="Barlow" panose="00000500000000000000"/>
              </a:rPr>
              <a:t>, and includes icons by </a:t>
            </a:r>
            <a:r>
              <a:rPr lang="en-GB" sz="1200" b="1" u="sng">
                <a:solidFill>
                  <a:schemeClr val="dk1"/>
                </a:solidFill>
                <a:latin typeface="Barlow" panose="00000500000000000000"/>
                <a:ea typeface="Barlow" panose="00000500000000000000"/>
                <a:cs typeface="Barlow" panose="00000500000000000000"/>
                <a:sym typeface="Barlow" panose="00000500000000000000"/>
                <a:hlinkClick r:id="rId11"/>
              </a:rPr>
              <a:t>Flaticon</a:t>
            </a:r>
            <a:r>
              <a:rPr lang="en-GB" sz="1200">
                <a:solidFill>
                  <a:schemeClr val="dk1"/>
                </a:solidFill>
                <a:latin typeface="Barlow" panose="00000500000000000000"/>
                <a:ea typeface="Barlow" panose="00000500000000000000"/>
                <a:cs typeface="Barlow" panose="00000500000000000000"/>
                <a:sym typeface="Barlow" panose="00000500000000000000"/>
              </a:rPr>
              <a:t>, and infographics &amp; images by </a:t>
            </a:r>
            <a:r>
              <a:rPr lang="en-GB" sz="1200" b="1" u="sng">
                <a:solidFill>
                  <a:schemeClr val="dk1"/>
                </a:solidFill>
                <a:latin typeface="Barlow" panose="00000500000000000000"/>
                <a:ea typeface="Barlow" panose="00000500000000000000"/>
                <a:cs typeface="Barlow" panose="00000500000000000000"/>
                <a:sym typeface="Barlow" panose="00000500000000000000"/>
                <a:hlinkClick r:id="rId12"/>
              </a:rPr>
              <a:t>Freepik</a:t>
            </a:r>
            <a:r>
              <a:rPr lang="en-GB" sz="1200" u="sng">
                <a:solidFill>
                  <a:schemeClr val="dk1"/>
                </a:solidFill>
                <a:latin typeface="Barlow" panose="00000500000000000000"/>
                <a:ea typeface="Barlow" panose="00000500000000000000"/>
                <a:cs typeface="Barlow" panose="00000500000000000000"/>
                <a:sym typeface="Barlow" panose="00000500000000000000"/>
              </a:rPr>
              <a:t> </a:t>
            </a:r>
            <a:endParaRPr sz="1200" b="1" u="sng">
              <a:solidFill>
                <a:schemeClr val="dk1"/>
              </a:solidFill>
              <a:latin typeface="Barlow" panose="00000500000000000000"/>
              <a:ea typeface="Barlow" panose="00000500000000000000"/>
              <a:cs typeface="Barlow" panose="00000500000000000000"/>
              <a:sym typeface="Barlow" panose="00000500000000000000"/>
            </a:endParaRPr>
          </a:p>
        </p:txBody>
      </p:sp>
    </p:spTree>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69"/>
        <p:cNvGrpSpPr/>
        <p:nvPr/>
      </p:nvGrpSpPr>
      <p:grpSpPr>
        <a:xfrm>
          <a:off x="0" y="0"/>
          <a:ext cx="0" cy="0"/>
          <a:chOff x="0" y="0"/>
          <a:chExt cx="0" cy="0"/>
        </a:xfrm>
      </p:grpSpPr>
      <p:pic>
        <p:nvPicPr>
          <p:cNvPr id="370" name="Google Shape;370;p30"/>
          <p:cNvPicPr preferRelativeResize="0"/>
          <p:nvPr/>
        </p:nvPicPr>
        <p:blipFill>
          <a:blip r:embed="rId2"/>
          <a:stretch>
            <a:fillRect/>
          </a:stretch>
        </p:blipFill>
        <p:spPr>
          <a:xfrm>
            <a:off x="0" y="-7200"/>
            <a:ext cx="9144000" cy="5177350"/>
          </a:xfrm>
          <a:prstGeom prst="rect">
            <a:avLst/>
          </a:prstGeom>
          <a:noFill/>
          <a:ln>
            <a:noFill/>
          </a:ln>
        </p:spPr>
      </p:pic>
      <p:grpSp>
        <p:nvGrpSpPr>
          <p:cNvPr id="371" name="Google Shape;371;p30"/>
          <p:cNvGrpSpPr/>
          <p:nvPr/>
        </p:nvGrpSpPr>
        <p:grpSpPr>
          <a:xfrm rot="10800000">
            <a:off x="-1229958" y="-749885"/>
            <a:ext cx="11557571" cy="6662722"/>
            <a:chOff x="-1229958" y="-353723"/>
            <a:chExt cx="11557571" cy="6662722"/>
          </a:xfrm>
        </p:grpSpPr>
        <p:pic>
          <p:nvPicPr>
            <p:cNvPr id="372" name="Google Shape;372;p30"/>
            <p:cNvPicPr preferRelativeResize="0"/>
            <p:nvPr/>
          </p:nvPicPr>
          <p:blipFill rotWithShape="1">
            <a:blip r:embed="rId3"/>
            <a:srcRect l="14640" r="12302"/>
            <a:stretch>
              <a:fillRect/>
            </a:stretch>
          </p:blipFill>
          <p:spPr>
            <a:xfrm>
              <a:off x="7483398" y="3593500"/>
              <a:ext cx="2844216" cy="2189951"/>
            </a:xfrm>
            <a:prstGeom prst="rect">
              <a:avLst/>
            </a:prstGeom>
            <a:noFill/>
            <a:ln>
              <a:noFill/>
            </a:ln>
          </p:spPr>
        </p:pic>
        <p:pic>
          <p:nvPicPr>
            <p:cNvPr id="373" name="Google Shape;373;p30"/>
            <p:cNvPicPr preferRelativeResize="0"/>
            <p:nvPr/>
          </p:nvPicPr>
          <p:blipFill rotWithShape="1">
            <a:blip r:embed="rId4"/>
            <a:srcRect l="12354" t="11052" r="10574" b="8742"/>
            <a:stretch>
              <a:fillRect/>
            </a:stretch>
          </p:blipFill>
          <p:spPr>
            <a:xfrm rot="1773141">
              <a:off x="-943876" y="3445249"/>
              <a:ext cx="3607222" cy="2111525"/>
            </a:xfrm>
            <a:prstGeom prst="rect">
              <a:avLst/>
            </a:prstGeom>
            <a:noFill/>
            <a:ln>
              <a:noFill/>
            </a:ln>
          </p:spPr>
        </p:pic>
        <p:pic>
          <p:nvPicPr>
            <p:cNvPr id="374" name="Google Shape;374;p30"/>
            <p:cNvPicPr preferRelativeResize="0"/>
            <p:nvPr/>
          </p:nvPicPr>
          <p:blipFill rotWithShape="1">
            <a:blip r:embed="rId5"/>
            <a:srcRect l="23728" r="24733"/>
            <a:stretch>
              <a:fillRect/>
            </a:stretch>
          </p:blipFill>
          <p:spPr>
            <a:xfrm>
              <a:off x="7559600" y="-353723"/>
              <a:ext cx="1917326" cy="2092500"/>
            </a:xfrm>
            <a:prstGeom prst="rect">
              <a:avLst/>
            </a:prstGeom>
            <a:noFill/>
            <a:ln>
              <a:noFill/>
            </a:ln>
          </p:spPr>
        </p:pic>
        <p:pic>
          <p:nvPicPr>
            <p:cNvPr id="375" name="Google Shape;375;p30"/>
            <p:cNvPicPr preferRelativeResize="0"/>
            <p:nvPr/>
          </p:nvPicPr>
          <p:blipFill>
            <a:blip r:embed="rId6"/>
            <a:stretch>
              <a:fillRect/>
            </a:stretch>
          </p:blipFill>
          <p:spPr>
            <a:xfrm>
              <a:off x="-417901" y="-158225"/>
              <a:ext cx="1524665" cy="1491526"/>
            </a:xfrm>
            <a:prstGeom prst="rect">
              <a:avLst/>
            </a:prstGeom>
            <a:noFill/>
            <a:ln>
              <a:noFill/>
            </a:ln>
          </p:spPr>
        </p:pic>
        <p:pic>
          <p:nvPicPr>
            <p:cNvPr id="376" name="Google Shape;376;p30"/>
            <p:cNvPicPr preferRelativeResize="0"/>
            <p:nvPr/>
          </p:nvPicPr>
          <p:blipFill>
            <a:blip r:embed="rId7"/>
            <a:stretch>
              <a:fillRect/>
            </a:stretch>
          </p:blipFill>
          <p:spPr>
            <a:xfrm>
              <a:off x="-688275" y="-32897"/>
              <a:ext cx="1282223" cy="1240869"/>
            </a:xfrm>
            <a:prstGeom prst="rect">
              <a:avLst/>
            </a:prstGeom>
            <a:noFill/>
            <a:ln>
              <a:noFill/>
            </a:ln>
          </p:spPr>
        </p:pic>
        <p:pic>
          <p:nvPicPr>
            <p:cNvPr id="377" name="Google Shape;377;p30"/>
            <p:cNvPicPr preferRelativeResize="0"/>
            <p:nvPr/>
          </p:nvPicPr>
          <p:blipFill rotWithShape="1">
            <a:blip r:embed="rId8"/>
            <a:srcRect l="24229" r="24229"/>
            <a:stretch>
              <a:fillRect/>
            </a:stretch>
          </p:blipFill>
          <p:spPr>
            <a:xfrm>
              <a:off x="8627075" y="1430320"/>
              <a:ext cx="612350" cy="668304"/>
            </a:xfrm>
            <a:prstGeom prst="rect">
              <a:avLst/>
            </a:prstGeom>
            <a:noFill/>
            <a:ln>
              <a:noFill/>
            </a:ln>
          </p:spPr>
        </p:pic>
      </p:grpSp>
      <p:grpSp>
        <p:nvGrpSpPr>
          <p:cNvPr id="378" name="Google Shape;378;p30"/>
          <p:cNvGrpSpPr/>
          <p:nvPr/>
        </p:nvGrpSpPr>
        <p:grpSpPr>
          <a:xfrm>
            <a:off x="683550" y="403950"/>
            <a:ext cx="7742323" cy="4766199"/>
            <a:chOff x="683550" y="403950"/>
            <a:chExt cx="7742323" cy="4766199"/>
          </a:xfrm>
        </p:grpSpPr>
        <p:pic>
          <p:nvPicPr>
            <p:cNvPr id="379" name="Google Shape;379;p30"/>
            <p:cNvPicPr preferRelativeResize="0"/>
            <p:nvPr/>
          </p:nvPicPr>
          <p:blipFill rotWithShape="1">
            <a:blip r:embed="rId9"/>
            <a:srcRect b="78429"/>
            <a:stretch>
              <a:fillRect/>
            </a:stretch>
          </p:blipFill>
          <p:spPr>
            <a:xfrm>
              <a:off x="1498500" y="4060650"/>
              <a:ext cx="6147000" cy="1109499"/>
            </a:xfrm>
            <a:prstGeom prst="rect">
              <a:avLst/>
            </a:prstGeom>
            <a:noFill/>
            <a:ln>
              <a:noFill/>
            </a:ln>
          </p:spPr>
        </p:pic>
        <p:pic>
          <p:nvPicPr>
            <p:cNvPr id="380" name="Google Shape;380;p30"/>
            <p:cNvPicPr preferRelativeResize="0"/>
            <p:nvPr/>
          </p:nvPicPr>
          <p:blipFill rotWithShape="1">
            <a:blip r:embed="rId10"/>
            <a:srcRect/>
            <a:stretch>
              <a:fillRect/>
            </a:stretch>
          </p:blipFill>
          <p:spPr>
            <a:xfrm>
              <a:off x="683550" y="403950"/>
              <a:ext cx="7742323" cy="4355049"/>
            </a:xfrm>
            <a:prstGeom prst="rect">
              <a:avLst/>
            </a:prstGeom>
            <a:noFill/>
            <a:ln>
              <a:noFill/>
            </a:ln>
          </p:spPr>
        </p:pic>
      </p:gr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pic>
        <p:nvPicPr>
          <p:cNvPr id="37" name="Google Shape;37;p4"/>
          <p:cNvPicPr preferRelativeResize="0"/>
          <p:nvPr/>
        </p:nvPicPr>
        <p:blipFill>
          <a:blip r:embed="rId2"/>
          <a:stretch>
            <a:fillRect/>
          </a:stretch>
        </p:blipFill>
        <p:spPr>
          <a:xfrm>
            <a:off x="0" y="-7200"/>
            <a:ext cx="9144000" cy="5177350"/>
          </a:xfrm>
          <a:prstGeom prst="rect">
            <a:avLst/>
          </a:prstGeom>
          <a:noFill/>
          <a:ln>
            <a:noFill/>
          </a:ln>
        </p:spPr>
      </p:pic>
      <p:grpSp>
        <p:nvGrpSpPr>
          <p:cNvPr id="38" name="Google Shape;38;p4"/>
          <p:cNvGrpSpPr/>
          <p:nvPr/>
        </p:nvGrpSpPr>
        <p:grpSpPr>
          <a:xfrm flipH="1">
            <a:off x="-1152357" y="-1482384"/>
            <a:ext cx="11448713" cy="7156411"/>
            <a:chOff x="-1281807" y="-1482384"/>
            <a:chExt cx="11448713" cy="7156411"/>
          </a:xfrm>
        </p:grpSpPr>
        <p:pic>
          <p:nvPicPr>
            <p:cNvPr id="39" name="Google Shape;39;p4"/>
            <p:cNvPicPr preferRelativeResize="0"/>
            <p:nvPr/>
          </p:nvPicPr>
          <p:blipFill rotWithShape="1">
            <a:blip r:embed="rId3"/>
            <a:srcRect l="23728" r="24733"/>
            <a:stretch>
              <a:fillRect/>
            </a:stretch>
          </p:blipFill>
          <p:spPr>
            <a:xfrm>
              <a:off x="7612325" y="3710776"/>
              <a:ext cx="1798901" cy="1963251"/>
            </a:xfrm>
            <a:prstGeom prst="rect">
              <a:avLst/>
            </a:prstGeom>
            <a:noFill/>
            <a:ln>
              <a:noFill/>
            </a:ln>
          </p:spPr>
        </p:pic>
        <p:pic>
          <p:nvPicPr>
            <p:cNvPr id="40" name="Google Shape;40;p4"/>
            <p:cNvPicPr preferRelativeResize="0"/>
            <p:nvPr/>
          </p:nvPicPr>
          <p:blipFill rotWithShape="1">
            <a:blip r:embed="rId4"/>
            <a:srcRect l="14640" r="12302"/>
            <a:stretch>
              <a:fillRect/>
            </a:stretch>
          </p:blipFill>
          <p:spPr>
            <a:xfrm rot="8895166">
              <a:off x="-918440" y="-555474"/>
              <a:ext cx="2844216" cy="2189950"/>
            </a:xfrm>
            <a:prstGeom prst="rect">
              <a:avLst/>
            </a:prstGeom>
            <a:noFill/>
            <a:ln>
              <a:noFill/>
            </a:ln>
          </p:spPr>
        </p:pic>
        <p:pic>
          <p:nvPicPr>
            <p:cNvPr id="41" name="Google Shape;41;p4"/>
            <p:cNvPicPr preferRelativeResize="0"/>
            <p:nvPr/>
          </p:nvPicPr>
          <p:blipFill rotWithShape="1">
            <a:blip r:embed="rId5"/>
            <a:srcRect l="12354" t="11052" r="10574" b="8742"/>
            <a:stretch>
              <a:fillRect/>
            </a:stretch>
          </p:blipFill>
          <p:spPr>
            <a:xfrm rot="-8100000">
              <a:off x="6341413" y="-516263"/>
              <a:ext cx="3607222" cy="2111524"/>
            </a:xfrm>
            <a:prstGeom prst="rect">
              <a:avLst/>
            </a:prstGeom>
            <a:noFill/>
            <a:ln>
              <a:noFill/>
            </a:ln>
          </p:spPr>
        </p:pic>
        <p:pic>
          <p:nvPicPr>
            <p:cNvPr id="42" name="Google Shape;42;p4"/>
            <p:cNvPicPr preferRelativeResize="0"/>
            <p:nvPr/>
          </p:nvPicPr>
          <p:blipFill>
            <a:blip r:embed="rId6"/>
            <a:stretch>
              <a:fillRect/>
            </a:stretch>
          </p:blipFill>
          <p:spPr>
            <a:xfrm flipH="1">
              <a:off x="-478725" y="3167725"/>
              <a:ext cx="2412234" cy="2359800"/>
            </a:xfrm>
            <a:prstGeom prst="rect">
              <a:avLst/>
            </a:prstGeom>
            <a:noFill/>
            <a:ln>
              <a:noFill/>
            </a:ln>
          </p:spPr>
        </p:pic>
        <p:pic>
          <p:nvPicPr>
            <p:cNvPr id="43" name="Google Shape;43;p4"/>
            <p:cNvPicPr preferRelativeResize="0"/>
            <p:nvPr/>
          </p:nvPicPr>
          <p:blipFill>
            <a:blip r:embed="rId7"/>
            <a:stretch>
              <a:fillRect/>
            </a:stretch>
          </p:blipFill>
          <p:spPr>
            <a:xfrm flipH="1">
              <a:off x="121647" y="3366011"/>
              <a:ext cx="2028654" cy="1963227"/>
            </a:xfrm>
            <a:prstGeom prst="rect">
              <a:avLst/>
            </a:prstGeom>
            <a:noFill/>
            <a:ln>
              <a:noFill/>
            </a:ln>
          </p:spPr>
        </p:pic>
      </p:grpSp>
      <p:pic>
        <p:nvPicPr>
          <p:cNvPr id="44" name="Google Shape;44;p4"/>
          <p:cNvPicPr preferRelativeResize="0"/>
          <p:nvPr/>
        </p:nvPicPr>
        <p:blipFill rotWithShape="1">
          <a:blip r:embed="rId8"/>
          <a:srcRect/>
          <a:stretch>
            <a:fillRect/>
          </a:stretch>
        </p:blipFill>
        <p:spPr>
          <a:xfrm>
            <a:off x="344613" y="101525"/>
            <a:ext cx="8454773" cy="4959876"/>
          </a:xfrm>
          <a:prstGeom prst="rect">
            <a:avLst/>
          </a:prstGeom>
          <a:noFill/>
          <a:ln>
            <a:noFill/>
          </a:ln>
        </p:spPr>
      </p:pic>
      <p:sp>
        <p:nvSpPr>
          <p:cNvPr id="45" name="Google Shape;45;p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6" name="Google Shape;46;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Barlow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81"/>
        <p:cNvGrpSpPr/>
        <p:nvPr/>
      </p:nvGrpSpPr>
      <p:grpSpPr>
        <a:xfrm>
          <a:off x="0" y="0"/>
          <a:ext cx="0" cy="0"/>
          <a:chOff x="0" y="0"/>
          <a:chExt cx="0" cy="0"/>
        </a:xfrm>
      </p:grpSpPr>
      <p:pic>
        <p:nvPicPr>
          <p:cNvPr id="382" name="Google Shape;382;p31"/>
          <p:cNvPicPr preferRelativeResize="0"/>
          <p:nvPr/>
        </p:nvPicPr>
        <p:blipFill>
          <a:blip r:embed="rId2"/>
          <a:stretch>
            <a:fillRect/>
          </a:stretch>
        </p:blipFill>
        <p:spPr>
          <a:xfrm>
            <a:off x="0" y="-7200"/>
            <a:ext cx="9144000" cy="5177350"/>
          </a:xfrm>
          <a:prstGeom prst="rect">
            <a:avLst/>
          </a:prstGeom>
          <a:noFill/>
          <a:ln>
            <a:noFill/>
          </a:ln>
        </p:spPr>
      </p:pic>
      <p:grpSp>
        <p:nvGrpSpPr>
          <p:cNvPr id="383" name="Google Shape;383;p31"/>
          <p:cNvGrpSpPr/>
          <p:nvPr/>
        </p:nvGrpSpPr>
        <p:grpSpPr>
          <a:xfrm>
            <a:off x="-1072238" y="-1247298"/>
            <a:ext cx="11305998" cy="7497587"/>
            <a:chOff x="-1072238" y="-1247298"/>
            <a:chExt cx="11305998" cy="7497587"/>
          </a:xfrm>
        </p:grpSpPr>
        <p:pic>
          <p:nvPicPr>
            <p:cNvPr id="384" name="Google Shape;384;p31"/>
            <p:cNvPicPr preferRelativeResize="0"/>
            <p:nvPr/>
          </p:nvPicPr>
          <p:blipFill rotWithShape="1">
            <a:blip r:embed="rId3"/>
            <a:srcRect l="9253" r="10701"/>
            <a:stretch>
              <a:fillRect/>
            </a:stretch>
          </p:blipFill>
          <p:spPr>
            <a:xfrm rot="-1824925">
              <a:off x="6950665" y="3563900"/>
              <a:ext cx="2960226" cy="2080199"/>
            </a:xfrm>
            <a:prstGeom prst="rect">
              <a:avLst/>
            </a:prstGeom>
            <a:noFill/>
            <a:ln>
              <a:noFill/>
            </a:ln>
          </p:spPr>
        </p:pic>
        <p:pic>
          <p:nvPicPr>
            <p:cNvPr id="385" name="Google Shape;385;p31"/>
            <p:cNvPicPr preferRelativeResize="0"/>
            <p:nvPr/>
          </p:nvPicPr>
          <p:blipFill rotWithShape="1">
            <a:blip r:embed="rId4"/>
            <a:srcRect l="14640" r="12302"/>
            <a:stretch>
              <a:fillRect/>
            </a:stretch>
          </p:blipFill>
          <p:spPr>
            <a:xfrm rot="-1904471">
              <a:off x="-708889" y="-662924"/>
              <a:ext cx="2844217" cy="2189951"/>
            </a:xfrm>
            <a:prstGeom prst="rect">
              <a:avLst/>
            </a:prstGeom>
            <a:noFill/>
            <a:ln>
              <a:noFill/>
            </a:ln>
          </p:spPr>
        </p:pic>
        <p:pic>
          <p:nvPicPr>
            <p:cNvPr id="386" name="Google Shape;386;p31"/>
            <p:cNvPicPr preferRelativeResize="0"/>
            <p:nvPr/>
          </p:nvPicPr>
          <p:blipFill rotWithShape="1">
            <a:blip r:embed="rId5"/>
            <a:srcRect l="23728" r="24733"/>
            <a:stretch>
              <a:fillRect/>
            </a:stretch>
          </p:blipFill>
          <p:spPr>
            <a:xfrm>
              <a:off x="-172475" y="4799045"/>
              <a:ext cx="612350" cy="668304"/>
            </a:xfrm>
            <a:prstGeom prst="rect">
              <a:avLst/>
            </a:prstGeom>
            <a:noFill/>
            <a:ln>
              <a:noFill/>
            </a:ln>
          </p:spPr>
        </p:pic>
        <p:pic>
          <p:nvPicPr>
            <p:cNvPr id="387" name="Google Shape;387;p31"/>
            <p:cNvPicPr preferRelativeResize="0"/>
            <p:nvPr/>
          </p:nvPicPr>
          <p:blipFill rotWithShape="1">
            <a:blip r:embed="rId6"/>
            <a:srcRect l="24229" r="24229"/>
            <a:stretch>
              <a:fillRect/>
            </a:stretch>
          </p:blipFill>
          <p:spPr>
            <a:xfrm>
              <a:off x="8799375" y="205345"/>
              <a:ext cx="612350" cy="668304"/>
            </a:xfrm>
            <a:prstGeom prst="rect">
              <a:avLst/>
            </a:prstGeom>
            <a:noFill/>
            <a:ln>
              <a:noFill/>
            </a:ln>
          </p:spPr>
        </p:pic>
      </p:grpSp>
      <p:pic>
        <p:nvPicPr>
          <p:cNvPr id="388" name="Google Shape;388;p31"/>
          <p:cNvPicPr preferRelativeResize="0"/>
          <p:nvPr/>
        </p:nvPicPr>
        <p:blipFill rotWithShape="1">
          <a:blip r:embed="rId7"/>
          <a:srcRect/>
          <a:stretch>
            <a:fillRect/>
          </a:stretch>
        </p:blipFill>
        <p:spPr>
          <a:xfrm>
            <a:off x="344613" y="101525"/>
            <a:ext cx="8454773" cy="4959876"/>
          </a:xfrm>
          <a:prstGeom prst="rect">
            <a:avLst/>
          </a:prstGeom>
          <a:noFill/>
          <a:ln>
            <a:noFill/>
          </a:ln>
        </p:spPr>
      </p:pic>
    </p:spTree>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92"/>
        <p:cNvGrpSpPr/>
        <p:nvPr/>
      </p:nvGrpSpPr>
      <p:grpSpPr>
        <a:xfrm>
          <a:off x="0" y="0"/>
          <a:ext cx="0" cy="0"/>
          <a:chOff x="0" y="0"/>
          <a:chExt cx="0" cy="0"/>
        </a:xfrm>
      </p:grpSpPr>
    </p:spTree>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93"/>
        <p:cNvGrpSpPr/>
        <p:nvPr/>
      </p:nvGrpSpPr>
      <p:grpSpPr>
        <a:xfrm>
          <a:off x="0" y="0"/>
          <a:ext cx="0" cy="0"/>
          <a:chOff x="0" y="0"/>
          <a:chExt cx="0" cy="0"/>
        </a:xfrm>
      </p:grpSpPr>
      <p:sp>
        <p:nvSpPr>
          <p:cNvPr id="394" name="Google Shape;394;p34"/>
          <p:cNvSpPr txBox="1">
            <a:spLocks noGrp="1"/>
          </p:cNvSpPr>
          <p:nvPr>
            <p:ph type="title"/>
          </p:nvPr>
        </p:nvSpPr>
        <p:spPr>
          <a:xfrm>
            <a:off x="720000" y="511025"/>
            <a:ext cx="77040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panose="020B0604020202020204"/>
              <a:buNone/>
              <a:defRPr>
                <a:solidFill>
                  <a:schemeClr val="lt1"/>
                </a:solidFill>
                <a:latin typeface="Arial" panose="020B0604020202020204"/>
                <a:ea typeface="Arial" panose="020B0604020202020204"/>
                <a:cs typeface="Arial" panose="020B0604020202020204"/>
                <a:sym typeface="Arial" panose="020B0604020202020204"/>
              </a:defRPr>
            </a:lvl1pPr>
            <a:lvl2pPr lvl="1"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2pPr>
            <a:lvl3pPr lvl="2"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3pPr>
            <a:lvl4pPr lvl="3"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4pPr>
            <a:lvl5pPr lvl="4"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5pPr>
            <a:lvl6pPr lvl="5"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6pPr>
            <a:lvl7pPr lvl="6"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7pPr>
            <a:lvl8pPr lvl="7"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8pPr>
            <a:lvl9pPr lvl="8" rtl="0">
              <a:spcBef>
                <a:spcPts val="0"/>
              </a:spcBef>
              <a:spcAft>
                <a:spcPts val="0"/>
              </a:spcAft>
              <a:buSzPts val="2400"/>
              <a:buFont typeface="Arial" panose="020B0604020202020204"/>
              <a:buNone/>
              <a:defRPr>
                <a:latin typeface="Arial" panose="020B0604020202020204"/>
                <a:ea typeface="Arial" panose="020B0604020202020204"/>
                <a:cs typeface="Arial" panose="020B0604020202020204"/>
                <a:sym typeface="Arial" panose="020B0604020202020204"/>
              </a:defRPr>
            </a:lvl9pPr>
          </a:lstStyle>
          <a:p>
            <a:endParaRPr/>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
        <p:cNvGrpSpPr/>
        <p:nvPr/>
      </p:nvGrpSpPr>
      <p:grpSpPr>
        <a:xfrm>
          <a:off x="0" y="0"/>
          <a:ext cx="0" cy="0"/>
          <a:chOff x="0" y="0"/>
          <a:chExt cx="0" cy="0"/>
        </a:xfrm>
      </p:grpSpPr>
      <p:pic>
        <p:nvPicPr>
          <p:cNvPr id="48" name="Google Shape;48;p5"/>
          <p:cNvPicPr preferRelativeResize="0"/>
          <p:nvPr/>
        </p:nvPicPr>
        <p:blipFill>
          <a:blip r:embed="rId2"/>
          <a:stretch>
            <a:fillRect/>
          </a:stretch>
        </p:blipFill>
        <p:spPr>
          <a:xfrm>
            <a:off x="0" y="-7200"/>
            <a:ext cx="9144000" cy="5177350"/>
          </a:xfrm>
          <a:prstGeom prst="rect">
            <a:avLst/>
          </a:prstGeom>
          <a:noFill/>
          <a:ln>
            <a:noFill/>
          </a:ln>
        </p:spPr>
      </p:pic>
      <p:grpSp>
        <p:nvGrpSpPr>
          <p:cNvPr id="49" name="Google Shape;49;p5"/>
          <p:cNvGrpSpPr/>
          <p:nvPr/>
        </p:nvGrpSpPr>
        <p:grpSpPr>
          <a:xfrm rot="10800000" flipH="1">
            <a:off x="-1094347" y="-611344"/>
            <a:ext cx="11421960" cy="7485245"/>
            <a:chOff x="-1094347" y="-1701794"/>
            <a:chExt cx="11421960" cy="7485245"/>
          </a:xfrm>
        </p:grpSpPr>
        <p:pic>
          <p:nvPicPr>
            <p:cNvPr id="50" name="Google Shape;50;p5"/>
            <p:cNvPicPr preferRelativeResize="0"/>
            <p:nvPr/>
          </p:nvPicPr>
          <p:blipFill>
            <a:blip r:embed="rId3"/>
            <a:stretch>
              <a:fillRect/>
            </a:stretch>
          </p:blipFill>
          <p:spPr>
            <a:xfrm flipH="1">
              <a:off x="-478725" y="3167725"/>
              <a:ext cx="2412234" cy="2359800"/>
            </a:xfrm>
            <a:prstGeom prst="rect">
              <a:avLst/>
            </a:prstGeom>
            <a:noFill/>
            <a:ln>
              <a:noFill/>
            </a:ln>
          </p:spPr>
        </p:pic>
        <p:pic>
          <p:nvPicPr>
            <p:cNvPr id="51" name="Google Shape;51;p5"/>
            <p:cNvPicPr preferRelativeResize="0"/>
            <p:nvPr/>
          </p:nvPicPr>
          <p:blipFill>
            <a:blip r:embed="rId4"/>
            <a:stretch>
              <a:fillRect/>
            </a:stretch>
          </p:blipFill>
          <p:spPr>
            <a:xfrm flipH="1">
              <a:off x="121647" y="3366011"/>
              <a:ext cx="2028654" cy="1963227"/>
            </a:xfrm>
            <a:prstGeom prst="rect">
              <a:avLst/>
            </a:prstGeom>
            <a:noFill/>
            <a:ln>
              <a:noFill/>
            </a:ln>
          </p:spPr>
        </p:pic>
        <p:pic>
          <p:nvPicPr>
            <p:cNvPr id="52" name="Google Shape;52;p5"/>
            <p:cNvPicPr preferRelativeResize="0"/>
            <p:nvPr/>
          </p:nvPicPr>
          <p:blipFill rotWithShape="1">
            <a:blip r:embed="rId5"/>
            <a:srcRect l="14640" r="12302"/>
            <a:stretch>
              <a:fillRect/>
            </a:stretch>
          </p:blipFill>
          <p:spPr>
            <a:xfrm>
              <a:off x="7483398" y="3593500"/>
              <a:ext cx="2844216" cy="2189951"/>
            </a:xfrm>
            <a:prstGeom prst="rect">
              <a:avLst/>
            </a:prstGeom>
            <a:noFill/>
            <a:ln>
              <a:noFill/>
            </a:ln>
          </p:spPr>
        </p:pic>
        <p:pic>
          <p:nvPicPr>
            <p:cNvPr id="53" name="Google Shape;53;p5"/>
            <p:cNvPicPr preferRelativeResize="0"/>
            <p:nvPr/>
          </p:nvPicPr>
          <p:blipFill rotWithShape="1">
            <a:blip r:embed="rId6"/>
            <a:srcRect l="12354" t="11052" r="10574" b="8742"/>
            <a:stretch>
              <a:fillRect/>
            </a:stretch>
          </p:blipFill>
          <p:spPr>
            <a:xfrm rot="6235516">
              <a:off x="-1439174" y="-752877"/>
              <a:ext cx="3607221" cy="2111525"/>
            </a:xfrm>
            <a:prstGeom prst="rect">
              <a:avLst/>
            </a:prstGeom>
            <a:noFill/>
            <a:ln>
              <a:noFill/>
            </a:ln>
          </p:spPr>
        </p:pic>
        <p:pic>
          <p:nvPicPr>
            <p:cNvPr id="54" name="Google Shape;54;p5"/>
            <p:cNvPicPr preferRelativeResize="0"/>
            <p:nvPr/>
          </p:nvPicPr>
          <p:blipFill rotWithShape="1">
            <a:blip r:embed="rId7"/>
            <a:srcRect l="23728" r="24733"/>
            <a:stretch>
              <a:fillRect/>
            </a:stretch>
          </p:blipFill>
          <p:spPr>
            <a:xfrm>
              <a:off x="7559600" y="-353723"/>
              <a:ext cx="1917326" cy="2092500"/>
            </a:xfrm>
            <a:prstGeom prst="rect">
              <a:avLst/>
            </a:prstGeom>
            <a:noFill/>
            <a:ln>
              <a:noFill/>
            </a:ln>
          </p:spPr>
        </p:pic>
        <p:pic>
          <p:nvPicPr>
            <p:cNvPr id="55" name="Google Shape;55;p5"/>
            <p:cNvPicPr preferRelativeResize="0"/>
            <p:nvPr/>
          </p:nvPicPr>
          <p:blipFill rotWithShape="1">
            <a:blip r:embed="rId8"/>
            <a:srcRect l="24229" r="24229"/>
            <a:stretch>
              <a:fillRect/>
            </a:stretch>
          </p:blipFill>
          <p:spPr>
            <a:xfrm>
              <a:off x="8627075" y="1430320"/>
              <a:ext cx="612350" cy="668304"/>
            </a:xfrm>
            <a:prstGeom prst="rect">
              <a:avLst/>
            </a:prstGeom>
            <a:noFill/>
            <a:ln>
              <a:noFill/>
            </a:ln>
          </p:spPr>
        </p:pic>
      </p:grpSp>
      <p:pic>
        <p:nvPicPr>
          <p:cNvPr id="56" name="Google Shape;56;p5"/>
          <p:cNvPicPr preferRelativeResize="0"/>
          <p:nvPr/>
        </p:nvPicPr>
        <p:blipFill rotWithShape="1">
          <a:blip r:embed="rId9"/>
          <a:srcRect/>
          <a:stretch>
            <a:fillRect/>
          </a:stretch>
        </p:blipFill>
        <p:spPr>
          <a:xfrm>
            <a:off x="344613" y="101525"/>
            <a:ext cx="8454773" cy="4959876"/>
          </a:xfrm>
          <a:prstGeom prst="rect">
            <a:avLst/>
          </a:prstGeom>
          <a:noFill/>
          <a:ln>
            <a:noFill/>
          </a:ln>
        </p:spPr>
      </p:pic>
      <p:sp>
        <p:nvSpPr>
          <p:cNvPr id="57" name="Google Shape;5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 name="Google Shape;58;p5"/>
          <p:cNvSpPr txBox="1">
            <a:spLocks noGrp="1"/>
          </p:cNvSpPr>
          <p:nvPr>
            <p:ph type="subTitle" idx="1"/>
          </p:nvPr>
        </p:nvSpPr>
        <p:spPr>
          <a:xfrm>
            <a:off x="5055284" y="3619024"/>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9" name="Google Shape;59;p5"/>
          <p:cNvSpPr txBox="1">
            <a:spLocks noGrp="1"/>
          </p:cNvSpPr>
          <p:nvPr>
            <p:ph type="subTitle" idx="2"/>
          </p:nvPr>
        </p:nvSpPr>
        <p:spPr>
          <a:xfrm>
            <a:off x="1583300" y="3619024"/>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0" name="Google Shape;60;p5"/>
          <p:cNvSpPr txBox="1">
            <a:spLocks noGrp="1"/>
          </p:cNvSpPr>
          <p:nvPr>
            <p:ph type="subTitle" idx="3"/>
          </p:nvPr>
        </p:nvSpPr>
        <p:spPr>
          <a:xfrm>
            <a:off x="5055275" y="330072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61" name="Google Shape;61;p5"/>
          <p:cNvSpPr txBox="1">
            <a:spLocks noGrp="1"/>
          </p:cNvSpPr>
          <p:nvPr>
            <p:ph type="subTitle" idx="4"/>
          </p:nvPr>
        </p:nvSpPr>
        <p:spPr>
          <a:xfrm>
            <a:off x="1583300" y="330072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1800" b="1">
                <a:solidFill>
                  <a:schemeClr val="dk2"/>
                </a:solidFill>
                <a:latin typeface="Poppins" panose="00000500000000000000"/>
                <a:ea typeface="Poppins" panose="00000500000000000000"/>
                <a:cs typeface="Poppins" panose="00000500000000000000"/>
                <a:sym typeface="Poppins"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a:endParaRPr/>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pic>
        <p:nvPicPr>
          <p:cNvPr id="63" name="Google Shape;63;p6"/>
          <p:cNvPicPr preferRelativeResize="0"/>
          <p:nvPr/>
        </p:nvPicPr>
        <p:blipFill>
          <a:blip r:embed="rId2"/>
          <a:stretch>
            <a:fillRect/>
          </a:stretch>
        </p:blipFill>
        <p:spPr>
          <a:xfrm>
            <a:off x="0" y="-7200"/>
            <a:ext cx="9144000" cy="5177350"/>
          </a:xfrm>
          <a:prstGeom prst="rect">
            <a:avLst/>
          </a:prstGeom>
          <a:noFill/>
          <a:ln>
            <a:noFill/>
          </a:ln>
        </p:spPr>
      </p:pic>
      <p:grpSp>
        <p:nvGrpSpPr>
          <p:cNvPr id="64" name="Google Shape;64;p6"/>
          <p:cNvGrpSpPr/>
          <p:nvPr/>
        </p:nvGrpSpPr>
        <p:grpSpPr>
          <a:xfrm>
            <a:off x="-1072238" y="-1247298"/>
            <a:ext cx="11305998" cy="7497587"/>
            <a:chOff x="-1072238" y="-1247298"/>
            <a:chExt cx="11305998" cy="7497587"/>
          </a:xfrm>
        </p:grpSpPr>
        <p:pic>
          <p:nvPicPr>
            <p:cNvPr id="65" name="Google Shape;65;p6"/>
            <p:cNvPicPr preferRelativeResize="0"/>
            <p:nvPr/>
          </p:nvPicPr>
          <p:blipFill rotWithShape="1">
            <a:blip r:embed="rId3"/>
            <a:srcRect l="9253" r="10701"/>
            <a:stretch>
              <a:fillRect/>
            </a:stretch>
          </p:blipFill>
          <p:spPr>
            <a:xfrm rot="-1824925">
              <a:off x="6950665" y="3563900"/>
              <a:ext cx="2960226" cy="2080199"/>
            </a:xfrm>
            <a:prstGeom prst="rect">
              <a:avLst/>
            </a:prstGeom>
            <a:noFill/>
            <a:ln>
              <a:noFill/>
            </a:ln>
          </p:spPr>
        </p:pic>
        <p:pic>
          <p:nvPicPr>
            <p:cNvPr id="66" name="Google Shape;66;p6"/>
            <p:cNvPicPr preferRelativeResize="0"/>
            <p:nvPr/>
          </p:nvPicPr>
          <p:blipFill rotWithShape="1">
            <a:blip r:embed="rId4"/>
            <a:srcRect l="14640" r="12302"/>
            <a:stretch>
              <a:fillRect/>
            </a:stretch>
          </p:blipFill>
          <p:spPr>
            <a:xfrm rot="-1904471">
              <a:off x="-708889" y="-662924"/>
              <a:ext cx="2844217" cy="2189951"/>
            </a:xfrm>
            <a:prstGeom prst="rect">
              <a:avLst/>
            </a:prstGeom>
            <a:noFill/>
            <a:ln>
              <a:noFill/>
            </a:ln>
          </p:spPr>
        </p:pic>
        <p:pic>
          <p:nvPicPr>
            <p:cNvPr id="67" name="Google Shape;67;p6"/>
            <p:cNvPicPr preferRelativeResize="0"/>
            <p:nvPr/>
          </p:nvPicPr>
          <p:blipFill rotWithShape="1">
            <a:blip r:embed="rId5"/>
            <a:srcRect l="23728" r="24733"/>
            <a:stretch>
              <a:fillRect/>
            </a:stretch>
          </p:blipFill>
          <p:spPr>
            <a:xfrm>
              <a:off x="-172475" y="4799045"/>
              <a:ext cx="612350" cy="668304"/>
            </a:xfrm>
            <a:prstGeom prst="rect">
              <a:avLst/>
            </a:prstGeom>
            <a:noFill/>
            <a:ln>
              <a:noFill/>
            </a:ln>
          </p:spPr>
        </p:pic>
        <p:pic>
          <p:nvPicPr>
            <p:cNvPr id="68" name="Google Shape;68;p6"/>
            <p:cNvPicPr preferRelativeResize="0"/>
            <p:nvPr/>
          </p:nvPicPr>
          <p:blipFill rotWithShape="1">
            <a:blip r:embed="rId6"/>
            <a:srcRect l="24229" r="24229"/>
            <a:stretch>
              <a:fillRect/>
            </a:stretch>
          </p:blipFill>
          <p:spPr>
            <a:xfrm>
              <a:off x="8799375" y="205345"/>
              <a:ext cx="612350" cy="668304"/>
            </a:xfrm>
            <a:prstGeom prst="rect">
              <a:avLst/>
            </a:prstGeom>
            <a:noFill/>
            <a:ln>
              <a:noFill/>
            </a:ln>
          </p:spPr>
        </p:pic>
      </p:grpSp>
      <p:pic>
        <p:nvPicPr>
          <p:cNvPr id="69" name="Google Shape;69;p6"/>
          <p:cNvPicPr preferRelativeResize="0"/>
          <p:nvPr/>
        </p:nvPicPr>
        <p:blipFill rotWithShape="1">
          <a:blip r:embed="rId7"/>
          <a:srcRect/>
          <a:stretch>
            <a:fillRect/>
          </a:stretch>
        </p:blipFill>
        <p:spPr>
          <a:xfrm>
            <a:off x="344613" y="101525"/>
            <a:ext cx="8454773" cy="4959876"/>
          </a:xfrm>
          <a:prstGeom prst="rect">
            <a:avLst/>
          </a:prstGeom>
          <a:noFill/>
          <a:ln>
            <a:noFill/>
          </a:ln>
        </p:spPr>
      </p:pic>
      <p:sp>
        <p:nvSpPr>
          <p:cNvPr id="70" name="Google Shape;70;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pic>
        <p:nvPicPr>
          <p:cNvPr id="72" name="Google Shape;72;p7"/>
          <p:cNvPicPr preferRelativeResize="0"/>
          <p:nvPr/>
        </p:nvPicPr>
        <p:blipFill>
          <a:blip r:embed="rId2"/>
          <a:stretch>
            <a:fillRect/>
          </a:stretch>
        </p:blipFill>
        <p:spPr>
          <a:xfrm>
            <a:off x="0" y="-7200"/>
            <a:ext cx="9144000" cy="5177350"/>
          </a:xfrm>
          <a:prstGeom prst="rect">
            <a:avLst/>
          </a:prstGeom>
          <a:noFill/>
          <a:ln>
            <a:noFill/>
          </a:ln>
        </p:spPr>
      </p:pic>
      <p:grpSp>
        <p:nvGrpSpPr>
          <p:cNvPr id="73" name="Google Shape;73;p7"/>
          <p:cNvGrpSpPr/>
          <p:nvPr/>
        </p:nvGrpSpPr>
        <p:grpSpPr>
          <a:xfrm>
            <a:off x="-1281807" y="-1482384"/>
            <a:ext cx="11448713" cy="7156411"/>
            <a:chOff x="-1281807" y="-1482384"/>
            <a:chExt cx="11448713" cy="7156411"/>
          </a:xfrm>
        </p:grpSpPr>
        <p:pic>
          <p:nvPicPr>
            <p:cNvPr id="74" name="Google Shape;74;p7"/>
            <p:cNvPicPr preferRelativeResize="0"/>
            <p:nvPr/>
          </p:nvPicPr>
          <p:blipFill rotWithShape="1">
            <a:blip r:embed="rId3"/>
            <a:srcRect l="23728" r="24733"/>
            <a:stretch>
              <a:fillRect/>
            </a:stretch>
          </p:blipFill>
          <p:spPr>
            <a:xfrm>
              <a:off x="7612325" y="3710776"/>
              <a:ext cx="1798901" cy="1963251"/>
            </a:xfrm>
            <a:prstGeom prst="rect">
              <a:avLst/>
            </a:prstGeom>
            <a:noFill/>
            <a:ln>
              <a:noFill/>
            </a:ln>
          </p:spPr>
        </p:pic>
        <p:pic>
          <p:nvPicPr>
            <p:cNvPr id="75" name="Google Shape;75;p7"/>
            <p:cNvPicPr preferRelativeResize="0"/>
            <p:nvPr/>
          </p:nvPicPr>
          <p:blipFill rotWithShape="1">
            <a:blip r:embed="rId4"/>
            <a:srcRect l="14640" r="12302"/>
            <a:stretch>
              <a:fillRect/>
            </a:stretch>
          </p:blipFill>
          <p:spPr>
            <a:xfrm rot="8895166">
              <a:off x="-918440" y="-555474"/>
              <a:ext cx="2844216" cy="2189950"/>
            </a:xfrm>
            <a:prstGeom prst="rect">
              <a:avLst/>
            </a:prstGeom>
            <a:noFill/>
            <a:ln>
              <a:noFill/>
            </a:ln>
          </p:spPr>
        </p:pic>
        <p:pic>
          <p:nvPicPr>
            <p:cNvPr id="76" name="Google Shape;76;p7"/>
            <p:cNvPicPr preferRelativeResize="0"/>
            <p:nvPr/>
          </p:nvPicPr>
          <p:blipFill rotWithShape="1">
            <a:blip r:embed="rId5"/>
            <a:srcRect l="12354" t="11052" r="10574" b="8742"/>
            <a:stretch>
              <a:fillRect/>
            </a:stretch>
          </p:blipFill>
          <p:spPr>
            <a:xfrm rot="-8100000">
              <a:off x="6341413" y="-516263"/>
              <a:ext cx="3607222" cy="2111524"/>
            </a:xfrm>
            <a:prstGeom prst="rect">
              <a:avLst/>
            </a:prstGeom>
            <a:noFill/>
            <a:ln>
              <a:noFill/>
            </a:ln>
          </p:spPr>
        </p:pic>
        <p:pic>
          <p:nvPicPr>
            <p:cNvPr id="77" name="Google Shape;77;p7"/>
            <p:cNvPicPr preferRelativeResize="0"/>
            <p:nvPr/>
          </p:nvPicPr>
          <p:blipFill>
            <a:blip r:embed="rId6"/>
            <a:stretch>
              <a:fillRect/>
            </a:stretch>
          </p:blipFill>
          <p:spPr>
            <a:xfrm flipH="1">
              <a:off x="-478725" y="3167725"/>
              <a:ext cx="2412234" cy="2359800"/>
            </a:xfrm>
            <a:prstGeom prst="rect">
              <a:avLst/>
            </a:prstGeom>
            <a:noFill/>
            <a:ln>
              <a:noFill/>
            </a:ln>
          </p:spPr>
        </p:pic>
        <p:pic>
          <p:nvPicPr>
            <p:cNvPr id="78" name="Google Shape;78;p7"/>
            <p:cNvPicPr preferRelativeResize="0"/>
            <p:nvPr/>
          </p:nvPicPr>
          <p:blipFill>
            <a:blip r:embed="rId7"/>
            <a:stretch>
              <a:fillRect/>
            </a:stretch>
          </p:blipFill>
          <p:spPr>
            <a:xfrm flipH="1">
              <a:off x="121647" y="3366011"/>
              <a:ext cx="2028654" cy="1963227"/>
            </a:xfrm>
            <a:prstGeom prst="rect">
              <a:avLst/>
            </a:prstGeom>
            <a:noFill/>
            <a:ln>
              <a:noFill/>
            </a:ln>
          </p:spPr>
        </p:pic>
      </p:grpSp>
      <p:grpSp>
        <p:nvGrpSpPr>
          <p:cNvPr id="79" name="Google Shape;79;p7"/>
          <p:cNvGrpSpPr/>
          <p:nvPr/>
        </p:nvGrpSpPr>
        <p:grpSpPr>
          <a:xfrm>
            <a:off x="683550" y="403950"/>
            <a:ext cx="7742323" cy="4766199"/>
            <a:chOff x="683550" y="403950"/>
            <a:chExt cx="7742323" cy="4766199"/>
          </a:xfrm>
        </p:grpSpPr>
        <p:pic>
          <p:nvPicPr>
            <p:cNvPr id="80" name="Google Shape;80;p7"/>
            <p:cNvPicPr preferRelativeResize="0"/>
            <p:nvPr/>
          </p:nvPicPr>
          <p:blipFill rotWithShape="1">
            <a:blip r:embed="rId8"/>
            <a:srcRect b="78429"/>
            <a:stretch>
              <a:fillRect/>
            </a:stretch>
          </p:blipFill>
          <p:spPr>
            <a:xfrm>
              <a:off x="1498500" y="4060650"/>
              <a:ext cx="6147000" cy="1109499"/>
            </a:xfrm>
            <a:prstGeom prst="rect">
              <a:avLst/>
            </a:prstGeom>
            <a:noFill/>
            <a:ln>
              <a:noFill/>
            </a:ln>
          </p:spPr>
        </p:pic>
        <p:pic>
          <p:nvPicPr>
            <p:cNvPr id="81" name="Google Shape;81;p7"/>
            <p:cNvPicPr preferRelativeResize="0"/>
            <p:nvPr/>
          </p:nvPicPr>
          <p:blipFill rotWithShape="1">
            <a:blip r:embed="rId9"/>
            <a:srcRect/>
            <a:stretch>
              <a:fillRect/>
            </a:stretch>
          </p:blipFill>
          <p:spPr>
            <a:xfrm>
              <a:off x="683550" y="403950"/>
              <a:ext cx="7742323" cy="4355049"/>
            </a:xfrm>
            <a:prstGeom prst="rect">
              <a:avLst/>
            </a:prstGeom>
            <a:noFill/>
            <a:ln>
              <a:noFill/>
            </a:ln>
          </p:spPr>
        </p:pic>
      </p:grpSp>
      <p:sp>
        <p:nvSpPr>
          <p:cNvPr id="82" name="Google Shape;82;p7"/>
          <p:cNvSpPr txBox="1">
            <a:spLocks noGrp="1"/>
          </p:cNvSpPr>
          <p:nvPr>
            <p:ph type="title"/>
          </p:nvPr>
        </p:nvSpPr>
        <p:spPr>
          <a:xfrm>
            <a:off x="1947000" y="1216325"/>
            <a:ext cx="5250000" cy="669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7"/>
          <p:cNvSpPr txBox="1">
            <a:spLocks noGrp="1"/>
          </p:cNvSpPr>
          <p:nvPr>
            <p:ph type="subTitle" idx="1"/>
          </p:nvPr>
        </p:nvSpPr>
        <p:spPr>
          <a:xfrm>
            <a:off x="1947000" y="1886100"/>
            <a:ext cx="5250000" cy="220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600"/>
              <a:buChar char="●"/>
              <a:defRPr sz="14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200"/>
              <a:buFont typeface="Nunito Light"/>
              <a:buChar char="○"/>
              <a:defRPr/>
            </a:lvl5pPr>
            <a:lvl6pPr lvl="5" algn="ctr" rtl="0">
              <a:lnSpc>
                <a:spcPct val="100000"/>
              </a:lnSpc>
              <a:spcBef>
                <a:spcPts val="1600"/>
              </a:spcBef>
              <a:spcAft>
                <a:spcPts val="0"/>
              </a:spcAft>
              <a:buClr>
                <a:srgbClr val="999999"/>
              </a:buClr>
              <a:buSzPts val="12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200"/>
              <a:buFont typeface="Nunito Light"/>
              <a:buChar char="■"/>
              <a:defRPr/>
            </a:lvl9pPr>
          </a:lstStyle>
          <a:p>
            <a:endParaRPr/>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pic>
        <p:nvPicPr>
          <p:cNvPr id="85" name="Google Shape;85;p8"/>
          <p:cNvPicPr preferRelativeResize="0"/>
          <p:nvPr/>
        </p:nvPicPr>
        <p:blipFill>
          <a:blip r:embed="rId2"/>
          <a:stretch>
            <a:fillRect/>
          </a:stretch>
        </p:blipFill>
        <p:spPr>
          <a:xfrm>
            <a:off x="0" y="-7200"/>
            <a:ext cx="9144000" cy="5177350"/>
          </a:xfrm>
          <a:prstGeom prst="rect">
            <a:avLst/>
          </a:prstGeom>
          <a:noFill/>
          <a:ln>
            <a:noFill/>
          </a:ln>
        </p:spPr>
      </p:pic>
      <p:grpSp>
        <p:nvGrpSpPr>
          <p:cNvPr id="86" name="Google Shape;86;p8"/>
          <p:cNvGrpSpPr/>
          <p:nvPr/>
        </p:nvGrpSpPr>
        <p:grpSpPr>
          <a:xfrm>
            <a:off x="-1229958" y="-749885"/>
            <a:ext cx="11557571" cy="6662722"/>
            <a:chOff x="-1229958" y="-353723"/>
            <a:chExt cx="11557571" cy="6662722"/>
          </a:xfrm>
        </p:grpSpPr>
        <p:pic>
          <p:nvPicPr>
            <p:cNvPr id="87" name="Google Shape;87;p8"/>
            <p:cNvPicPr preferRelativeResize="0"/>
            <p:nvPr/>
          </p:nvPicPr>
          <p:blipFill rotWithShape="1">
            <a:blip r:embed="rId3"/>
            <a:srcRect l="14640" r="12302"/>
            <a:stretch>
              <a:fillRect/>
            </a:stretch>
          </p:blipFill>
          <p:spPr>
            <a:xfrm>
              <a:off x="7483398" y="3593500"/>
              <a:ext cx="2844216" cy="2189951"/>
            </a:xfrm>
            <a:prstGeom prst="rect">
              <a:avLst/>
            </a:prstGeom>
            <a:noFill/>
            <a:ln>
              <a:noFill/>
            </a:ln>
          </p:spPr>
        </p:pic>
        <p:pic>
          <p:nvPicPr>
            <p:cNvPr id="88" name="Google Shape;88;p8"/>
            <p:cNvPicPr preferRelativeResize="0"/>
            <p:nvPr/>
          </p:nvPicPr>
          <p:blipFill rotWithShape="1">
            <a:blip r:embed="rId4"/>
            <a:srcRect l="12354" t="11052" r="10574" b="8742"/>
            <a:stretch>
              <a:fillRect/>
            </a:stretch>
          </p:blipFill>
          <p:spPr>
            <a:xfrm rot="1773141">
              <a:off x="-943876" y="3445249"/>
              <a:ext cx="3607222" cy="2111525"/>
            </a:xfrm>
            <a:prstGeom prst="rect">
              <a:avLst/>
            </a:prstGeom>
            <a:noFill/>
            <a:ln>
              <a:noFill/>
            </a:ln>
          </p:spPr>
        </p:pic>
        <p:pic>
          <p:nvPicPr>
            <p:cNvPr id="89" name="Google Shape;89;p8"/>
            <p:cNvPicPr preferRelativeResize="0"/>
            <p:nvPr/>
          </p:nvPicPr>
          <p:blipFill rotWithShape="1">
            <a:blip r:embed="rId5"/>
            <a:srcRect l="23728" r="24733"/>
            <a:stretch>
              <a:fillRect/>
            </a:stretch>
          </p:blipFill>
          <p:spPr>
            <a:xfrm>
              <a:off x="7559600" y="-353723"/>
              <a:ext cx="1917326" cy="2092500"/>
            </a:xfrm>
            <a:prstGeom prst="rect">
              <a:avLst/>
            </a:prstGeom>
            <a:noFill/>
            <a:ln>
              <a:noFill/>
            </a:ln>
          </p:spPr>
        </p:pic>
        <p:pic>
          <p:nvPicPr>
            <p:cNvPr id="90" name="Google Shape;90;p8"/>
            <p:cNvPicPr preferRelativeResize="0"/>
            <p:nvPr/>
          </p:nvPicPr>
          <p:blipFill>
            <a:blip r:embed="rId6"/>
            <a:stretch>
              <a:fillRect/>
            </a:stretch>
          </p:blipFill>
          <p:spPr>
            <a:xfrm>
              <a:off x="-417901" y="-158225"/>
              <a:ext cx="1524665" cy="1491526"/>
            </a:xfrm>
            <a:prstGeom prst="rect">
              <a:avLst/>
            </a:prstGeom>
            <a:noFill/>
            <a:ln>
              <a:noFill/>
            </a:ln>
          </p:spPr>
        </p:pic>
        <p:pic>
          <p:nvPicPr>
            <p:cNvPr id="91" name="Google Shape;91;p8"/>
            <p:cNvPicPr preferRelativeResize="0"/>
            <p:nvPr/>
          </p:nvPicPr>
          <p:blipFill>
            <a:blip r:embed="rId7"/>
            <a:stretch>
              <a:fillRect/>
            </a:stretch>
          </p:blipFill>
          <p:spPr>
            <a:xfrm>
              <a:off x="-688275" y="-32897"/>
              <a:ext cx="1282223" cy="1240869"/>
            </a:xfrm>
            <a:prstGeom prst="rect">
              <a:avLst/>
            </a:prstGeom>
            <a:noFill/>
            <a:ln>
              <a:noFill/>
            </a:ln>
          </p:spPr>
        </p:pic>
        <p:pic>
          <p:nvPicPr>
            <p:cNvPr id="92" name="Google Shape;92;p8"/>
            <p:cNvPicPr preferRelativeResize="0"/>
            <p:nvPr/>
          </p:nvPicPr>
          <p:blipFill rotWithShape="1">
            <a:blip r:embed="rId8"/>
            <a:srcRect l="24229" r="24229"/>
            <a:stretch>
              <a:fillRect/>
            </a:stretch>
          </p:blipFill>
          <p:spPr>
            <a:xfrm>
              <a:off x="8627075" y="1430320"/>
              <a:ext cx="612350" cy="668304"/>
            </a:xfrm>
            <a:prstGeom prst="rect">
              <a:avLst/>
            </a:prstGeom>
            <a:noFill/>
            <a:ln>
              <a:noFill/>
            </a:ln>
          </p:spPr>
        </p:pic>
      </p:grpSp>
      <p:grpSp>
        <p:nvGrpSpPr>
          <p:cNvPr id="93" name="Google Shape;93;p8"/>
          <p:cNvGrpSpPr/>
          <p:nvPr/>
        </p:nvGrpSpPr>
        <p:grpSpPr>
          <a:xfrm>
            <a:off x="683550" y="403950"/>
            <a:ext cx="7742323" cy="4766199"/>
            <a:chOff x="683550" y="403950"/>
            <a:chExt cx="7742323" cy="4766199"/>
          </a:xfrm>
        </p:grpSpPr>
        <p:pic>
          <p:nvPicPr>
            <p:cNvPr id="94" name="Google Shape;94;p8"/>
            <p:cNvPicPr preferRelativeResize="0"/>
            <p:nvPr/>
          </p:nvPicPr>
          <p:blipFill rotWithShape="1">
            <a:blip r:embed="rId9"/>
            <a:srcRect b="78429"/>
            <a:stretch>
              <a:fillRect/>
            </a:stretch>
          </p:blipFill>
          <p:spPr>
            <a:xfrm>
              <a:off x="1498500" y="4060650"/>
              <a:ext cx="6147000" cy="1109499"/>
            </a:xfrm>
            <a:prstGeom prst="rect">
              <a:avLst/>
            </a:prstGeom>
            <a:noFill/>
            <a:ln>
              <a:noFill/>
            </a:ln>
          </p:spPr>
        </p:pic>
        <p:pic>
          <p:nvPicPr>
            <p:cNvPr id="95" name="Google Shape;95;p8"/>
            <p:cNvPicPr preferRelativeResize="0"/>
            <p:nvPr/>
          </p:nvPicPr>
          <p:blipFill rotWithShape="1">
            <a:blip r:embed="rId10"/>
            <a:srcRect/>
            <a:stretch>
              <a:fillRect/>
            </a:stretch>
          </p:blipFill>
          <p:spPr>
            <a:xfrm>
              <a:off x="683550" y="403950"/>
              <a:ext cx="7742323" cy="4355049"/>
            </a:xfrm>
            <a:prstGeom prst="rect">
              <a:avLst/>
            </a:prstGeom>
            <a:noFill/>
            <a:ln>
              <a:noFill/>
            </a:ln>
          </p:spPr>
        </p:pic>
      </p:grpSp>
      <p:sp>
        <p:nvSpPr>
          <p:cNvPr id="96" name="Google Shape;96;p8"/>
          <p:cNvSpPr txBox="1">
            <a:spLocks noGrp="1"/>
          </p:cNvSpPr>
          <p:nvPr>
            <p:ph type="title"/>
          </p:nvPr>
        </p:nvSpPr>
        <p:spPr>
          <a:xfrm>
            <a:off x="1969250" y="1768350"/>
            <a:ext cx="5205300" cy="16068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7"/>
        <p:cNvGrpSpPr/>
        <p:nvPr/>
      </p:nvGrpSpPr>
      <p:grpSpPr>
        <a:xfrm>
          <a:off x="0" y="0"/>
          <a:ext cx="0" cy="0"/>
          <a:chOff x="0" y="0"/>
          <a:chExt cx="0" cy="0"/>
        </a:xfrm>
      </p:grpSpPr>
      <p:pic>
        <p:nvPicPr>
          <p:cNvPr id="98" name="Google Shape;98;p9"/>
          <p:cNvPicPr preferRelativeResize="0"/>
          <p:nvPr/>
        </p:nvPicPr>
        <p:blipFill>
          <a:blip r:embed="rId2"/>
          <a:stretch>
            <a:fillRect/>
          </a:stretch>
        </p:blipFill>
        <p:spPr>
          <a:xfrm>
            <a:off x="0" y="-7200"/>
            <a:ext cx="9144000" cy="5177350"/>
          </a:xfrm>
          <a:prstGeom prst="rect">
            <a:avLst/>
          </a:prstGeom>
          <a:noFill/>
          <a:ln>
            <a:noFill/>
          </a:ln>
        </p:spPr>
      </p:pic>
      <p:grpSp>
        <p:nvGrpSpPr>
          <p:cNvPr id="99" name="Google Shape;99;p9"/>
          <p:cNvGrpSpPr/>
          <p:nvPr/>
        </p:nvGrpSpPr>
        <p:grpSpPr>
          <a:xfrm>
            <a:off x="-1102817" y="-896869"/>
            <a:ext cx="10482840" cy="7233989"/>
            <a:chOff x="-1102817" y="-896869"/>
            <a:chExt cx="10482840" cy="7233989"/>
          </a:xfrm>
        </p:grpSpPr>
        <p:pic>
          <p:nvPicPr>
            <p:cNvPr id="100" name="Google Shape;100;p9"/>
            <p:cNvPicPr preferRelativeResize="0"/>
            <p:nvPr/>
          </p:nvPicPr>
          <p:blipFill rotWithShape="1">
            <a:blip r:embed="rId3"/>
            <a:srcRect l="23728" r="24733"/>
            <a:stretch>
              <a:fillRect/>
            </a:stretch>
          </p:blipFill>
          <p:spPr>
            <a:xfrm>
              <a:off x="7419650" y="-535850"/>
              <a:ext cx="1960373" cy="2139499"/>
            </a:xfrm>
            <a:prstGeom prst="rect">
              <a:avLst/>
            </a:prstGeom>
            <a:noFill/>
            <a:ln>
              <a:noFill/>
            </a:ln>
          </p:spPr>
        </p:pic>
        <p:pic>
          <p:nvPicPr>
            <p:cNvPr id="101" name="Google Shape;101;p9"/>
            <p:cNvPicPr preferRelativeResize="0"/>
            <p:nvPr/>
          </p:nvPicPr>
          <p:blipFill rotWithShape="1">
            <a:blip r:embed="rId4"/>
            <a:srcRect l="12354" t="11052" r="10574" b="8742"/>
            <a:stretch>
              <a:fillRect/>
            </a:stretch>
          </p:blipFill>
          <p:spPr>
            <a:xfrm rot="6833090">
              <a:off x="-1210800" y="124000"/>
              <a:ext cx="3607224" cy="2111524"/>
            </a:xfrm>
            <a:prstGeom prst="rect">
              <a:avLst/>
            </a:prstGeom>
            <a:noFill/>
            <a:ln>
              <a:noFill/>
            </a:ln>
          </p:spPr>
        </p:pic>
        <p:pic>
          <p:nvPicPr>
            <p:cNvPr id="102" name="Google Shape;102;p9"/>
            <p:cNvPicPr preferRelativeResize="0"/>
            <p:nvPr/>
          </p:nvPicPr>
          <p:blipFill>
            <a:blip r:embed="rId5"/>
            <a:stretch>
              <a:fillRect/>
            </a:stretch>
          </p:blipFill>
          <p:spPr>
            <a:xfrm>
              <a:off x="7855349" y="3678625"/>
              <a:ext cx="1524665" cy="1491526"/>
            </a:xfrm>
            <a:prstGeom prst="rect">
              <a:avLst/>
            </a:prstGeom>
            <a:noFill/>
            <a:ln>
              <a:noFill/>
            </a:ln>
          </p:spPr>
        </p:pic>
        <p:pic>
          <p:nvPicPr>
            <p:cNvPr id="103" name="Google Shape;103;p9"/>
            <p:cNvPicPr preferRelativeResize="0"/>
            <p:nvPr/>
          </p:nvPicPr>
          <p:blipFill>
            <a:blip r:embed="rId6"/>
            <a:stretch>
              <a:fillRect/>
            </a:stretch>
          </p:blipFill>
          <p:spPr>
            <a:xfrm>
              <a:off x="7584975" y="3803953"/>
              <a:ext cx="1282223" cy="1240869"/>
            </a:xfrm>
            <a:prstGeom prst="rect">
              <a:avLst/>
            </a:prstGeom>
            <a:noFill/>
            <a:ln>
              <a:noFill/>
            </a:ln>
          </p:spPr>
        </p:pic>
        <p:pic>
          <p:nvPicPr>
            <p:cNvPr id="104" name="Google Shape;104;p9"/>
            <p:cNvPicPr preferRelativeResize="0"/>
            <p:nvPr/>
          </p:nvPicPr>
          <p:blipFill rotWithShape="1">
            <a:blip r:embed="rId7"/>
            <a:srcRect l="14640" r="12302"/>
            <a:stretch>
              <a:fillRect/>
            </a:stretch>
          </p:blipFill>
          <p:spPr>
            <a:xfrm rot="6751727">
              <a:off x="-829301" y="3509024"/>
              <a:ext cx="2844215" cy="2189951"/>
            </a:xfrm>
            <a:prstGeom prst="rect">
              <a:avLst/>
            </a:prstGeom>
            <a:noFill/>
            <a:ln>
              <a:noFill/>
            </a:ln>
          </p:spPr>
        </p:pic>
      </p:grpSp>
      <p:grpSp>
        <p:nvGrpSpPr>
          <p:cNvPr id="105" name="Google Shape;105;p9"/>
          <p:cNvGrpSpPr/>
          <p:nvPr/>
        </p:nvGrpSpPr>
        <p:grpSpPr>
          <a:xfrm>
            <a:off x="683550" y="403950"/>
            <a:ext cx="7742323" cy="4766199"/>
            <a:chOff x="683550" y="403950"/>
            <a:chExt cx="7742323" cy="4766199"/>
          </a:xfrm>
        </p:grpSpPr>
        <p:pic>
          <p:nvPicPr>
            <p:cNvPr id="106" name="Google Shape;106;p9"/>
            <p:cNvPicPr preferRelativeResize="0"/>
            <p:nvPr/>
          </p:nvPicPr>
          <p:blipFill rotWithShape="1">
            <a:blip r:embed="rId8"/>
            <a:srcRect b="78429"/>
            <a:stretch>
              <a:fillRect/>
            </a:stretch>
          </p:blipFill>
          <p:spPr>
            <a:xfrm>
              <a:off x="1498500" y="4060650"/>
              <a:ext cx="6147000" cy="1109499"/>
            </a:xfrm>
            <a:prstGeom prst="rect">
              <a:avLst/>
            </a:prstGeom>
            <a:noFill/>
            <a:ln>
              <a:noFill/>
            </a:ln>
          </p:spPr>
        </p:pic>
        <p:pic>
          <p:nvPicPr>
            <p:cNvPr id="107" name="Google Shape;107;p9"/>
            <p:cNvPicPr preferRelativeResize="0"/>
            <p:nvPr/>
          </p:nvPicPr>
          <p:blipFill rotWithShape="1">
            <a:blip r:embed="rId9"/>
            <a:srcRect/>
            <a:stretch>
              <a:fillRect/>
            </a:stretch>
          </p:blipFill>
          <p:spPr>
            <a:xfrm>
              <a:off x="683550" y="403950"/>
              <a:ext cx="7742323" cy="4355049"/>
            </a:xfrm>
            <a:prstGeom prst="rect">
              <a:avLst/>
            </a:prstGeom>
            <a:noFill/>
            <a:ln>
              <a:noFill/>
            </a:ln>
          </p:spPr>
        </p:pic>
      </p:grpSp>
      <p:sp>
        <p:nvSpPr>
          <p:cNvPr id="108" name="Google Shape;108;p9"/>
          <p:cNvSpPr txBox="1">
            <a:spLocks noGrp="1"/>
          </p:cNvSpPr>
          <p:nvPr>
            <p:ph type="title"/>
          </p:nvPr>
        </p:nvSpPr>
        <p:spPr>
          <a:xfrm>
            <a:off x="2135550" y="1603650"/>
            <a:ext cx="4872900" cy="1265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72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09" name="Google Shape;109;p9"/>
          <p:cNvSpPr txBox="1">
            <a:spLocks noGrp="1"/>
          </p:cNvSpPr>
          <p:nvPr>
            <p:ph type="subTitle" idx="1"/>
          </p:nvPr>
        </p:nvSpPr>
        <p:spPr>
          <a:xfrm>
            <a:off x="2135550" y="286875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0"/>
        <p:cNvGrpSpPr/>
        <p:nvPr/>
      </p:nvGrpSpPr>
      <p:grpSpPr>
        <a:xfrm>
          <a:off x="0" y="0"/>
          <a:ext cx="0" cy="0"/>
          <a:chOff x="0" y="0"/>
          <a:chExt cx="0" cy="0"/>
        </a:xfrm>
      </p:grpSpPr>
      <p:sp>
        <p:nvSpPr>
          <p:cNvPr id="111" name="Google Shape;111;p10"/>
          <p:cNvSpPr>
            <a:spLocks noGrp="1"/>
          </p:cNvSpPr>
          <p:nvPr>
            <p:ph type="pic" idx="2"/>
          </p:nvPr>
        </p:nvSpPr>
        <p:spPr>
          <a:xfrm>
            <a:off x="-6650" y="-6650"/>
            <a:ext cx="9150600" cy="5143500"/>
          </a:xfrm>
          <a:prstGeom prst="rect">
            <a:avLst/>
          </a:prstGeom>
          <a:noFill/>
          <a:ln>
            <a:noFill/>
          </a:ln>
        </p:spPr>
      </p:sp>
      <p:sp>
        <p:nvSpPr>
          <p:cNvPr id="112" name="Google Shape;112;p10"/>
          <p:cNvSpPr txBox="1">
            <a:spLocks noGrp="1"/>
          </p:cNvSpPr>
          <p:nvPr>
            <p:ph type="title"/>
          </p:nvPr>
        </p:nvSpPr>
        <p:spPr>
          <a:xfrm>
            <a:off x="720000" y="4133300"/>
            <a:ext cx="7704000" cy="4539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2400"/>
              <a:buNone/>
              <a:defRPr sz="24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Poppins" panose="00000500000000000000"/>
              <a:buNone/>
              <a:defRPr sz="3000" b="1">
                <a:solidFill>
                  <a:schemeClr val="dk1"/>
                </a:solidFill>
                <a:latin typeface="Poppins" panose="00000500000000000000"/>
                <a:ea typeface="Poppins" panose="00000500000000000000"/>
                <a:cs typeface="Poppins" panose="00000500000000000000"/>
                <a:sym typeface="Poppins" panose="00000500000000000000"/>
              </a:defRPr>
            </a:lvl1pPr>
            <a:lvl2pPr lvl="1" algn="ctr" rtl="0">
              <a:spcBef>
                <a:spcPts val="0"/>
              </a:spcBef>
              <a:spcAft>
                <a:spcPts val="0"/>
              </a:spcAft>
              <a:buClr>
                <a:schemeClr val="dk1"/>
              </a:buClr>
              <a:buSzPts val="3000"/>
              <a:buFont typeface="Poppins" panose="00000500000000000000"/>
              <a:buNone/>
              <a:defRPr sz="3000" b="1">
                <a:solidFill>
                  <a:schemeClr val="dk1"/>
                </a:solidFill>
                <a:latin typeface="Poppins" panose="00000500000000000000"/>
                <a:ea typeface="Poppins" panose="00000500000000000000"/>
                <a:cs typeface="Poppins" panose="00000500000000000000"/>
                <a:sym typeface="Poppins" panose="00000500000000000000"/>
              </a:defRPr>
            </a:lvl2pPr>
            <a:lvl3pPr lvl="2" algn="ctr" rtl="0">
              <a:spcBef>
                <a:spcPts val="0"/>
              </a:spcBef>
              <a:spcAft>
                <a:spcPts val="0"/>
              </a:spcAft>
              <a:buClr>
                <a:schemeClr val="dk1"/>
              </a:buClr>
              <a:buSzPts val="3000"/>
              <a:buFont typeface="Poppins" panose="00000500000000000000"/>
              <a:buNone/>
              <a:defRPr sz="3000" b="1">
                <a:solidFill>
                  <a:schemeClr val="dk1"/>
                </a:solidFill>
                <a:latin typeface="Poppins" panose="00000500000000000000"/>
                <a:ea typeface="Poppins" panose="00000500000000000000"/>
                <a:cs typeface="Poppins" panose="00000500000000000000"/>
                <a:sym typeface="Poppins" panose="00000500000000000000"/>
              </a:defRPr>
            </a:lvl3pPr>
            <a:lvl4pPr lvl="3" algn="ctr" rtl="0">
              <a:spcBef>
                <a:spcPts val="0"/>
              </a:spcBef>
              <a:spcAft>
                <a:spcPts val="0"/>
              </a:spcAft>
              <a:buClr>
                <a:schemeClr val="dk1"/>
              </a:buClr>
              <a:buSzPts val="3000"/>
              <a:buFont typeface="Poppins" panose="00000500000000000000"/>
              <a:buNone/>
              <a:defRPr sz="3000" b="1">
                <a:solidFill>
                  <a:schemeClr val="dk1"/>
                </a:solidFill>
                <a:latin typeface="Poppins" panose="00000500000000000000"/>
                <a:ea typeface="Poppins" panose="00000500000000000000"/>
                <a:cs typeface="Poppins" panose="00000500000000000000"/>
                <a:sym typeface="Poppins" panose="00000500000000000000"/>
              </a:defRPr>
            </a:lvl4pPr>
            <a:lvl5pPr lvl="4" algn="ctr" rtl="0">
              <a:spcBef>
                <a:spcPts val="0"/>
              </a:spcBef>
              <a:spcAft>
                <a:spcPts val="0"/>
              </a:spcAft>
              <a:buClr>
                <a:schemeClr val="dk1"/>
              </a:buClr>
              <a:buSzPts val="3000"/>
              <a:buFont typeface="Poppins" panose="00000500000000000000"/>
              <a:buNone/>
              <a:defRPr sz="3000" b="1">
                <a:solidFill>
                  <a:schemeClr val="dk1"/>
                </a:solidFill>
                <a:latin typeface="Poppins" panose="00000500000000000000"/>
                <a:ea typeface="Poppins" panose="00000500000000000000"/>
                <a:cs typeface="Poppins" panose="00000500000000000000"/>
                <a:sym typeface="Poppins" panose="00000500000000000000"/>
              </a:defRPr>
            </a:lvl5pPr>
            <a:lvl6pPr lvl="5" algn="ctr" rtl="0">
              <a:spcBef>
                <a:spcPts val="0"/>
              </a:spcBef>
              <a:spcAft>
                <a:spcPts val="0"/>
              </a:spcAft>
              <a:buClr>
                <a:schemeClr val="dk1"/>
              </a:buClr>
              <a:buSzPts val="3000"/>
              <a:buFont typeface="Poppins" panose="00000500000000000000"/>
              <a:buNone/>
              <a:defRPr sz="3000" b="1">
                <a:solidFill>
                  <a:schemeClr val="dk1"/>
                </a:solidFill>
                <a:latin typeface="Poppins" panose="00000500000000000000"/>
                <a:ea typeface="Poppins" panose="00000500000000000000"/>
                <a:cs typeface="Poppins" panose="00000500000000000000"/>
                <a:sym typeface="Poppins" panose="00000500000000000000"/>
              </a:defRPr>
            </a:lvl6pPr>
            <a:lvl7pPr lvl="6" algn="ctr" rtl="0">
              <a:spcBef>
                <a:spcPts val="0"/>
              </a:spcBef>
              <a:spcAft>
                <a:spcPts val="0"/>
              </a:spcAft>
              <a:buClr>
                <a:schemeClr val="dk1"/>
              </a:buClr>
              <a:buSzPts val="3000"/>
              <a:buFont typeface="Poppins" panose="00000500000000000000"/>
              <a:buNone/>
              <a:defRPr sz="3000" b="1">
                <a:solidFill>
                  <a:schemeClr val="dk1"/>
                </a:solidFill>
                <a:latin typeface="Poppins" panose="00000500000000000000"/>
                <a:ea typeface="Poppins" panose="00000500000000000000"/>
                <a:cs typeface="Poppins" panose="00000500000000000000"/>
                <a:sym typeface="Poppins" panose="00000500000000000000"/>
              </a:defRPr>
            </a:lvl7pPr>
            <a:lvl8pPr lvl="7" algn="ctr" rtl="0">
              <a:spcBef>
                <a:spcPts val="0"/>
              </a:spcBef>
              <a:spcAft>
                <a:spcPts val="0"/>
              </a:spcAft>
              <a:buClr>
                <a:schemeClr val="dk1"/>
              </a:buClr>
              <a:buSzPts val="3000"/>
              <a:buFont typeface="Poppins" panose="00000500000000000000"/>
              <a:buNone/>
              <a:defRPr sz="3000" b="1">
                <a:solidFill>
                  <a:schemeClr val="dk1"/>
                </a:solidFill>
                <a:latin typeface="Poppins" panose="00000500000000000000"/>
                <a:ea typeface="Poppins" panose="00000500000000000000"/>
                <a:cs typeface="Poppins" panose="00000500000000000000"/>
                <a:sym typeface="Poppins" panose="00000500000000000000"/>
              </a:defRPr>
            </a:lvl8pPr>
            <a:lvl9pPr lvl="8" algn="ctr" rtl="0">
              <a:spcBef>
                <a:spcPts val="0"/>
              </a:spcBef>
              <a:spcAft>
                <a:spcPts val="0"/>
              </a:spcAft>
              <a:buClr>
                <a:schemeClr val="dk1"/>
              </a:buClr>
              <a:buSzPts val="3000"/>
              <a:buFont typeface="Poppins" panose="00000500000000000000"/>
              <a:buNone/>
              <a:defRPr sz="3000" b="1">
                <a:solidFill>
                  <a:schemeClr val="dk1"/>
                </a:solidFill>
                <a:latin typeface="Poppins" panose="00000500000000000000"/>
                <a:ea typeface="Poppins" panose="00000500000000000000"/>
                <a:cs typeface="Poppins" panose="00000500000000000000"/>
                <a:sym typeface="Poppins" panose="00000500000000000000"/>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panose="00000500000000000000"/>
              <a:buChar char="●"/>
              <a:defRPr sz="1200">
                <a:solidFill>
                  <a:schemeClr val="dk1"/>
                </a:solidFill>
                <a:latin typeface="Barlow" panose="00000500000000000000"/>
                <a:ea typeface="Barlow" panose="00000500000000000000"/>
                <a:cs typeface="Barlow" panose="00000500000000000000"/>
                <a:sym typeface="Barlow" panose="00000500000000000000"/>
              </a:defRPr>
            </a:lvl1pPr>
            <a:lvl2pPr marL="914400" lvl="1" indent="-304800">
              <a:lnSpc>
                <a:spcPct val="100000"/>
              </a:lnSpc>
              <a:spcBef>
                <a:spcPts val="1600"/>
              </a:spcBef>
              <a:spcAft>
                <a:spcPts val="0"/>
              </a:spcAft>
              <a:buClr>
                <a:schemeClr val="dk1"/>
              </a:buClr>
              <a:buSzPts val="1200"/>
              <a:buFont typeface="Barlow" panose="00000500000000000000"/>
              <a:buChar char="○"/>
              <a:defRPr sz="1200">
                <a:solidFill>
                  <a:schemeClr val="dk1"/>
                </a:solidFill>
                <a:latin typeface="Barlow" panose="00000500000000000000"/>
                <a:ea typeface="Barlow" panose="00000500000000000000"/>
                <a:cs typeface="Barlow" panose="00000500000000000000"/>
                <a:sym typeface="Barlow" panose="00000500000000000000"/>
              </a:defRPr>
            </a:lvl2pPr>
            <a:lvl3pPr marL="1371600" lvl="2" indent="-304800">
              <a:lnSpc>
                <a:spcPct val="100000"/>
              </a:lnSpc>
              <a:spcBef>
                <a:spcPts val="1600"/>
              </a:spcBef>
              <a:spcAft>
                <a:spcPts val="0"/>
              </a:spcAft>
              <a:buClr>
                <a:schemeClr val="dk1"/>
              </a:buClr>
              <a:buSzPts val="1200"/>
              <a:buFont typeface="Barlow" panose="00000500000000000000"/>
              <a:buChar char="■"/>
              <a:defRPr sz="1200">
                <a:solidFill>
                  <a:schemeClr val="dk1"/>
                </a:solidFill>
                <a:latin typeface="Barlow" panose="00000500000000000000"/>
                <a:ea typeface="Barlow" panose="00000500000000000000"/>
                <a:cs typeface="Barlow" panose="00000500000000000000"/>
                <a:sym typeface="Barlow" panose="00000500000000000000"/>
              </a:defRPr>
            </a:lvl3pPr>
            <a:lvl4pPr marL="1828800" lvl="3" indent="-304800">
              <a:lnSpc>
                <a:spcPct val="100000"/>
              </a:lnSpc>
              <a:spcBef>
                <a:spcPts val="1600"/>
              </a:spcBef>
              <a:spcAft>
                <a:spcPts val="0"/>
              </a:spcAft>
              <a:buClr>
                <a:schemeClr val="dk1"/>
              </a:buClr>
              <a:buSzPts val="1200"/>
              <a:buFont typeface="Barlow" panose="00000500000000000000"/>
              <a:buChar char="●"/>
              <a:defRPr sz="1200">
                <a:solidFill>
                  <a:schemeClr val="dk1"/>
                </a:solidFill>
                <a:latin typeface="Barlow" panose="00000500000000000000"/>
                <a:ea typeface="Barlow" panose="00000500000000000000"/>
                <a:cs typeface="Barlow" panose="00000500000000000000"/>
                <a:sym typeface="Barlow" panose="00000500000000000000"/>
              </a:defRPr>
            </a:lvl4pPr>
            <a:lvl5pPr marL="2286000" lvl="4" indent="-304800">
              <a:lnSpc>
                <a:spcPct val="100000"/>
              </a:lnSpc>
              <a:spcBef>
                <a:spcPts val="1600"/>
              </a:spcBef>
              <a:spcAft>
                <a:spcPts val="0"/>
              </a:spcAft>
              <a:buClr>
                <a:schemeClr val="dk1"/>
              </a:buClr>
              <a:buSzPts val="1200"/>
              <a:buFont typeface="Barlow" panose="00000500000000000000"/>
              <a:buChar char="○"/>
              <a:defRPr sz="1200">
                <a:solidFill>
                  <a:schemeClr val="dk1"/>
                </a:solidFill>
                <a:latin typeface="Barlow" panose="00000500000000000000"/>
                <a:ea typeface="Barlow" panose="00000500000000000000"/>
                <a:cs typeface="Barlow" panose="00000500000000000000"/>
                <a:sym typeface="Barlow" panose="00000500000000000000"/>
              </a:defRPr>
            </a:lvl5pPr>
            <a:lvl6pPr marL="2743200" lvl="5" indent="-304800">
              <a:lnSpc>
                <a:spcPct val="100000"/>
              </a:lnSpc>
              <a:spcBef>
                <a:spcPts val="1600"/>
              </a:spcBef>
              <a:spcAft>
                <a:spcPts val="0"/>
              </a:spcAft>
              <a:buClr>
                <a:schemeClr val="dk1"/>
              </a:buClr>
              <a:buSzPts val="1200"/>
              <a:buFont typeface="Barlow" panose="00000500000000000000"/>
              <a:buChar char="■"/>
              <a:defRPr sz="1200">
                <a:solidFill>
                  <a:schemeClr val="dk1"/>
                </a:solidFill>
                <a:latin typeface="Barlow" panose="00000500000000000000"/>
                <a:ea typeface="Barlow" panose="00000500000000000000"/>
                <a:cs typeface="Barlow" panose="00000500000000000000"/>
                <a:sym typeface="Barlow" panose="00000500000000000000"/>
              </a:defRPr>
            </a:lvl6pPr>
            <a:lvl7pPr marL="3200400" lvl="6" indent="-304800">
              <a:lnSpc>
                <a:spcPct val="100000"/>
              </a:lnSpc>
              <a:spcBef>
                <a:spcPts val="1600"/>
              </a:spcBef>
              <a:spcAft>
                <a:spcPts val="0"/>
              </a:spcAft>
              <a:buClr>
                <a:schemeClr val="dk1"/>
              </a:buClr>
              <a:buSzPts val="1200"/>
              <a:buFont typeface="Barlow" panose="00000500000000000000"/>
              <a:buChar char="●"/>
              <a:defRPr sz="1200">
                <a:solidFill>
                  <a:schemeClr val="dk1"/>
                </a:solidFill>
                <a:latin typeface="Barlow" panose="00000500000000000000"/>
                <a:ea typeface="Barlow" panose="00000500000000000000"/>
                <a:cs typeface="Barlow" panose="00000500000000000000"/>
                <a:sym typeface="Barlow" panose="00000500000000000000"/>
              </a:defRPr>
            </a:lvl7pPr>
            <a:lvl8pPr marL="3657600" lvl="7" indent="-304800">
              <a:lnSpc>
                <a:spcPct val="100000"/>
              </a:lnSpc>
              <a:spcBef>
                <a:spcPts val="1600"/>
              </a:spcBef>
              <a:spcAft>
                <a:spcPts val="0"/>
              </a:spcAft>
              <a:buClr>
                <a:schemeClr val="dk1"/>
              </a:buClr>
              <a:buSzPts val="1200"/>
              <a:buFont typeface="Barlow" panose="00000500000000000000"/>
              <a:buChar char="○"/>
              <a:defRPr sz="1200">
                <a:solidFill>
                  <a:schemeClr val="dk1"/>
                </a:solidFill>
                <a:latin typeface="Barlow" panose="00000500000000000000"/>
                <a:ea typeface="Barlow" panose="00000500000000000000"/>
                <a:cs typeface="Barlow" panose="00000500000000000000"/>
                <a:sym typeface="Barlow" panose="00000500000000000000"/>
              </a:defRPr>
            </a:lvl8pPr>
            <a:lvl9pPr marL="4114800" lvl="8" indent="-304800">
              <a:lnSpc>
                <a:spcPct val="100000"/>
              </a:lnSpc>
              <a:spcBef>
                <a:spcPts val="1600"/>
              </a:spcBef>
              <a:spcAft>
                <a:spcPts val="1600"/>
              </a:spcAft>
              <a:buClr>
                <a:schemeClr val="dk1"/>
              </a:buClr>
              <a:buSzPts val="1200"/>
              <a:buFont typeface="Barlow" panose="00000500000000000000"/>
              <a:buChar char="■"/>
              <a:defRPr sz="1200">
                <a:solidFill>
                  <a:schemeClr val="dk1"/>
                </a:solidFill>
                <a:latin typeface="Barlow" panose="00000500000000000000"/>
                <a:ea typeface="Barlow" panose="00000500000000000000"/>
                <a:cs typeface="Barlow" panose="00000500000000000000"/>
                <a:sym typeface="Barlow" panose="00000500000000000000"/>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Lst>
  <p:transition spd="slow">
    <p:wip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89"/>
        <p:cNvGrpSpPr/>
        <p:nvPr/>
      </p:nvGrpSpPr>
      <p:grpSpPr>
        <a:xfrm>
          <a:off x="0" y="0"/>
          <a:ext cx="0" cy="0"/>
          <a:chOff x="0" y="0"/>
          <a:chExt cx="0" cy="0"/>
        </a:xfrm>
      </p:grpSpPr>
      <p:sp>
        <p:nvSpPr>
          <p:cNvPr id="390" name="Google Shape;390;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91" name="Google Shape;391;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panose="020B0604020202020204"/>
              <a:buChar char="●"/>
              <a:defRPr sz="1100">
                <a:solidFill>
                  <a:srgbClr val="435D74"/>
                </a:solidFill>
                <a:latin typeface="Proxima Nova" panose="020B0604020202020204"/>
                <a:ea typeface="Proxima Nova" panose="020B0604020202020204"/>
                <a:cs typeface="Proxima Nova" panose="020B0604020202020204"/>
                <a:sym typeface="Proxima Nova" panose="020B0604020202020204"/>
              </a:defRPr>
            </a:lvl1pPr>
            <a:lvl2pPr marL="914400" lvl="1" indent="-298450" rtl="0">
              <a:lnSpc>
                <a:spcPct val="115000"/>
              </a:lnSpc>
              <a:spcBef>
                <a:spcPts val="0"/>
              </a:spcBef>
              <a:spcAft>
                <a:spcPts val="0"/>
              </a:spcAft>
              <a:buClr>
                <a:srgbClr val="435D74"/>
              </a:buClr>
              <a:buSzPts val="1100"/>
              <a:buFont typeface="Proxima Nova" panose="020B0604020202020204"/>
              <a:buChar char="○"/>
              <a:defRPr sz="1100">
                <a:solidFill>
                  <a:srgbClr val="435D74"/>
                </a:solidFill>
                <a:latin typeface="Proxima Nova" panose="020B0604020202020204"/>
                <a:ea typeface="Proxima Nova" panose="020B0604020202020204"/>
                <a:cs typeface="Proxima Nova" panose="020B0604020202020204"/>
                <a:sym typeface="Proxima Nova" panose="020B0604020202020204"/>
              </a:defRPr>
            </a:lvl2pPr>
            <a:lvl3pPr marL="1371600" lvl="2" indent="-298450" rtl="0">
              <a:lnSpc>
                <a:spcPct val="115000"/>
              </a:lnSpc>
              <a:spcBef>
                <a:spcPts val="0"/>
              </a:spcBef>
              <a:spcAft>
                <a:spcPts val="0"/>
              </a:spcAft>
              <a:buClr>
                <a:srgbClr val="435D74"/>
              </a:buClr>
              <a:buSzPts val="1100"/>
              <a:buFont typeface="Proxima Nova" panose="020B0604020202020204"/>
              <a:buChar char="■"/>
              <a:defRPr sz="1100">
                <a:solidFill>
                  <a:srgbClr val="435D74"/>
                </a:solidFill>
                <a:latin typeface="Proxima Nova" panose="020B0604020202020204"/>
                <a:ea typeface="Proxima Nova" panose="020B0604020202020204"/>
                <a:cs typeface="Proxima Nova" panose="020B0604020202020204"/>
                <a:sym typeface="Proxima Nova" panose="020B0604020202020204"/>
              </a:defRPr>
            </a:lvl3pPr>
            <a:lvl4pPr marL="1828800" lvl="3" indent="-298450" rtl="0">
              <a:lnSpc>
                <a:spcPct val="115000"/>
              </a:lnSpc>
              <a:spcBef>
                <a:spcPts val="0"/>
              </a:spcBef>
              <a:spcAft>
                <a:spcPts val="0"/>
              </a:spcAft>
              <a:buClr>
                <a:srgbClr val="435D74"/>
              </a:buClr>
              <a:buSzPts val="1100"/>
              <a:buFont typeface="Proxima Nova" panose="020B0604020202020204"/>
              <a:buChar char="●"/>
              <a:defRPr sz="1100">
                <a:solidFill>
                  <a:srgbClr val="435D74"/>
                </a:solidFill>
                <a:latin typeface="Proxima Nova" panose="020B0604020202020204"/>
                <a:ea typeface="Proxima Nova" panose="020B0604020202020204"/>
                <a:cs typeface="Proxima Nova" panose="020B0604020202020204"/>
                <a:sym typeface="Proxima Nova" panose="020B0604020202020204"/>
              </a:defRPr>
            </a:lvl4pPr>
            <a:lvl5pPr marL="2286000" lvl="4" indent="-298450" rtl="0">
              <a:lnSpc>
                <a:spcPct val="115000"/>
              </a:lnSpc>
              <a:spcBef>
                <a:spcPts val="0"/>
              </a:spcBef>
              <a:spcAft>
                <a:spcPts val="0"/>
              </a:spcAft>
              <a:buClr>
                <a:srgbClr val="435D74"/>
              </a:buClr>
              <a:buSzPts val="1100"/>
              <a:buFont typeface="Proxima Nova" panose="020B0604020202020204"/>
              <a:buChar char="○"/>
              <a:defRPr sz="1100">
                <a:solidFill>
                  <a:srgbClr val="435D74"/>
                </a:solidFill>
                <a:latin typeface="Proxima Nova" panose="020B0604020202020204"/>
                <a:ea typeface="Proxima Nova" panose="020B0604020202020204"/>
                <a:cs typeface="Proxima Nova" panose="020B0604020202020204"/>
                <a:sym typeface="Proxima Nova" panose="020B0604020202020204"/>
              </a:defRPr>
            </a:lvl5pPr>
            <a:lvl6pPr marL="2743200" lvl="5" indent="-298450" rtl="0">
              <a:lnSpc>
                <a:spcPct val="115000"/>
              </a:lnSpc>
              <a:spcBef>
                <a:spcPts val="0"/>
              </a:spcBef>
              <a:spcAft>
                <a:spcPts val="0"/>
              </a:spcAft>
              <a:buClr>
                <a:srgbClr val="435D74"/>
              </a:buClr>
              <a:buSzPts val="1100"/>
              <a:buFont typeface="Proxima Nova" panose="020B0604020202020204"/>
              <a:buChar char="■"/>
              <a:defRPr sz="1100">
                <a:solidFill>
                  <a:srgbClr val="435D74"/>
                </a:solidFill>
                <a:latin typeface="Proxima Nova" panose="020B0604020202020204"/>
                <a:ea typeface="Proxima Nova" panose="020B0604020202020204"/>
                <a:cs typeface="Proxima Nova" panose="020B0604020202020204"/>
                <a:sym typeface="Proxima Nova" panose="020B0604020202020204"/>
              </a:defRPr>
            </a:lvl6pPr>
            <a:lvl7pPr marL="3200400" lvl="6" indent="-298450" rtl="0">
              <a:lnSpc>
                <a:spcPct val="115000"/>
              </a:lnSpc>
              <a:spcBef>
                <a:spcPts val="0"/>
              </a:spcBef>
              <a:spcAft>
                <a:spcPts val="0"/>
              </a:spcAft>
              <a:buClr>
                <a:srgbClr val="435D74"/>
              </a:buClr>
              <a:buSzPts val="1100"/>
              <a:buFont typeface="Proxima Nova" panose="020B0604020202020204"/>
              <a:buChar char="●"/>
              <a:defRPr sz="1100">
                <a:solidFill>
                  <a:srgbClr val="435D74"/>
                </a:solidFill>
                <a:latin typeface="Proxima Nova" panose="020B0604020202020204"/>
                <a:ea typeface="Proxima Nova" panose="020B0604020202020204"/>
                <a:cs typeface="Proxima Nova" panose="020B0604020202020204"/>
                <a:sym typeface="Proxima Nova" panose="020B0604020202020204"/>
              </a:defRPr>
            </a:lvl7pPr>
            <a:lvl8pPr marL="3657600" lvl="7" indent="-298450" rtl="0">
              <a:lnSpc>
                <a:spcPct val="115000"/>
              </a:lnSpc>
              <a:spcBef>
                <a:spcPts val="0"/>
              </a:spcBef>
              <a:spcAft>
                <a:spcPts val="0"/>
              </a:spcAft>
              <a:buClr>
                <a:srgbClr val="435D74"/>
              </a:buClr>
              <a:buSzPts val="1100"/>
              <a:buFont typeface="Proxima Nova" panose="020B0604020202020204"/>
              <a:buChar char="○"/>
              <a:defRPr sz="1100">
                <a:solidFill>
                  <a:srgbClr val="435D74"/>
                </a:solidFill>
                <a:latin typeface="Proxima Nova" panose="020B0604020202020204"/>
                <a:ea typeface="Proxima Nova" panose="020B0604020202020204"/>
                <a:cs typeface="Proxima Nova" panose="020B0604020202020204"/>
                <a:sym typeface="Proxima Nova" panose="020B0604020202020204"/>
              </a:defRPr>
            </a:lvl8pPr>
            <a:lvl9pPr marL="4114800" lvl="8" indent="-298450" rtl="0">
              <a:lnSpc>
                <a:spcPct val="115000"/>
              </a:lnSpc>
              <a:spcBef>
                <a:spcPts val="0"/>
              </a:spcBef>
              <a:spcAft>
                <a:spcPts val="0"/>
              </a:spcAft>
              <a:buClr>
                <a:srgbClr val="435D74"/>
              </a:buClr>
              <a:buSzPts val="1100"/>
              <a:buFont typeface="Proxima Nova" panose="020B0604020202020204"/>
              <a:buChar char="■"/>
              <a:defRPr sz="1100">
                <a:solidFill>
                  <a:srgbClr val="435D74"/>
                </a:solidFill>
                <a:latin typeface="Proxima Nova" panose="020B0604020202020204"/>
                <a:ea typeface="Proxima Nova" panose="020B0604020202020204"/>
                <a:cs typeface="Proxima Nova" panose="020B0604020202020204"/>
                <a:sym typeface="Proxima Nova" panose="020B0604020202020204"/>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Lst>
  <p:transition spd="slow">
    <p:wipe/>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5"/>
          <p:cNvSpPr txBox="1">
            <a:spLocks noGrp="1"/>
          </p:cNvSpPr>
          <p:nvPr>
            <p:ph type="ctrTitle"/>
          </p:nvPr>
        </p:nvSpPr>
        <p:spPr>
          <a:xfrm>
            <a:off x="539750" y="1275715"/>
            <a:ext cx="7490065" cy="1296035"/>
          </a:xfrm>
          <a:prstGeom prst="rect">
            <a:avLst/>
          </a:prstGeom>
        </p:spPr>
        <p:txBody>
          <a:bodyPr spcFirstLastPara="1" wrap="square" lIns="91425" tIns="91425" rIns="91425" bIns="91425" anchor="b" anchorCtr="0">
            <a:noAutofit/>
          </a:bodyPr>
          <a:lstStyle/>
          <a:p>
            <a:pPr lvl="0"/>
            <a:r>
              <a:rPr lang="en-US" sz="2800" dirty="0">
                <a:solidFill>
                  <a:schemeClr val="bg1"/>
                </a:solidFill>
              </a:rPr>
              <a:t>E-book Emporium Using Spring Boot and JDBC in Perfect Harmony</a:t>
            </a:r>
            <a:endParaRPr lang="en-US" sz="2800" dirty="0">
              <a:solidFill>
                <a:schemeClr val="bg1"/>
              </a:solidFill>
              <a:latin typeface="Times New Roman" panose="02020603050405020304" charset="0"/>
              <a:cs typeface="Times New Roman" panose="02020603050405020304" charset="0"/>
            </a:endParaRPr>
          </a:p>
        </p:txBody>
      </p:sp>
      <p:sp>
        <p:nvSpPr>
          <p:cNvPr id="400" name="Google Shape;400;p35"/>
          <p:cNvSpPr txBox="1">
            <a:spLocks noGrp="1"/>
          </p:cNvSpPr>
          <p:nvPr>
            <p:ph type="subTitle" idx="1"/>
          </p:nvPr>
        </p:nvSpPr>
        <p:spPr>
          <a:xfrm>
            <a:off x="2174960" y="2785310"/>
            <a:ext cx="4763722"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bg1"/>
                </a:solidFill>
                <a:latin typeface="Times New Roman" panose="02020603050405020304" charset="0"/>
                <a:cs typeface="Times New Roman" panose="02020603050405020304" charset="0"/>
                <a:sym typeface="+mn-ea"/>
              </a:rPr>
              <a:t>Using HTML/CSS/JS, Springboot and  MySQL</a:t>
            </a:r>
          </a:p>
          <a:p>
            <a:pPr marL="0" lvl="0" indent="0" algn="ctr" rtl="0">
              <a:spcBef>
                <a:spcPts val="0"/>
              </a:spcBef>
              <a:spcAft>
                <a:spcPts val="0"/>
              </a:spcAft>
              <a:buNone/>
            </a:pPr>
            <a:endParaRPr lang="en-US" sz="1800" dirty="0">
              <a:solidFill>
                <a:schemeClr val="bg1"/>
              </a:solidFill>
              <a:latin typeface="Times New Roman" panose="02020603050405020304" charset="0"/>
              <a:cs typeface="Times New Roman" panose="02020603050405020304" charset="0"/>
              <a:sym typeface="+mn-ea"/>
            </a:endParaRPr>
          </a:p>
          <a:p>
            <a:pPr marL="0" lvl="0" indent="0" algn="r" rtl="0">
              <a:spcBef>
                <a:spcPts val="0"/>
              </a:spcBef>
              <a:spcAft>
                <a:spcPts val="0"/>
              </a:spcAft>
              <a:buNone/>
            </a:pPr>
            <a:r>
              <a:rPr lang="en-US" sz="1800" dirty="0">
                <a:solidFill>
                  <a:schemeClr val="bg1"/>
                </a:solidFill>
                <a:latin typeface="Times New Roman" panose="02020603050405020304" charset="0"/>
                <a:cs typeface="Times New Roman" panose="02020603050405020304" charset="0"/>
                <a:sym typeface="+mn-ea"/>
              </a:rPr>
              <a:t>			</a:t>
            </a:r>
          </a:p>
          <a:p>
            <a:pPr marL="0" lvl="0" indent="0" algn="r" rtl="0">
              <a:spcBef>
                <a:spcPts val="0"/>
              </a:spcBef>
              <a:spcAft>
                <a:spcPts val="0"/>
              </a:spcAft>
              <a:buNone/>
            </a:pPr>
            <a:r>
              <a:rPr lang="en-US" sz="1800" dirty="0">
                <a:solidFill>
                  <a:schemeClr val="bg1"/>
                </a:solidFill>
                <a:latin typeface="Times New Roman" panose="02020603050405020304" charset="0"/>
                <a:cs typeface="Times New Roman" panose="02020603050405020304" charset="0"/>
                <a:sym typeface="+mn-ea"/>
              </a:rPr>
              <a:t>		SOORYA PRAKASH M</a:t>
            </a:r>
          </a:p>
          <a:p>
            <a:pPr marL="0" lvl="0" indent="0" algn="r" rtl="0">
              <a:spcBef>
                <a:spcPts val="0"/>
              </a:spcBef>
              <a:spcAft>
                <a:spcPts val="0"/>
              </a:spcAft>
              <a:buNone/>
            </a:pPr>
            <a:r>
              <a:rPr lang="en-US" sz="1800" dirty="0">
                <a:solidFill>
                  <a:schemeClr val="bg1"/>
                </a:solidFill>
                <a:latin typeface="Times New Roman" panose="02020603050405020304" charset="0"/>
                <a:cs typeface="Times New Roman" panose="02020603050405020304" charset="0"/>
                <a:sym typeface="+mn-ea"/>
              </a:rPr>
              <a:t>95072352050</a:t>
            </a:r>
          </a:p>
          <a:p>
            <a:pPr marL="0" lvl="0" indent="0" algn="r" rtl="0">
              <a:spcBef>
                <a:spcPts val="0"/>
              </a:spcBef>
              <a:spcAft>
                <a:spcPts val="0"/>
              </a:spcAft>
              <a:buNone/>
            </a:pPr>
            <a:r>
              <a:rPr lang="en-US" sz="1800" dirty="0">
                <a:solidFill>
                  <a:schemeClr val="bg1"/>
                </a:solidFill>
                <a:latin typeface="Times New Roman" panose="02020603050405020304" charset="0"/>
                <a:cs typeface="Times New Roman" panose="02020603050405020304" charset="0"/>
                <a:sym typeface="+mn-ea"/>
              </a:rPr>
              <a:t>		IInd MCA</a:t>
            </a:r>
          </a:p>
        </p:txBody>
      </p:sp>
      <p:sp>
        <p:nvSpPr>
          <p:cNvPr id="2" name="Text Box 1"/>
          <p:cNvSpPr txBox="1"/>
          <p:nvPr/>
        </p:nvSpPr>
        <p:spPr>
          <a:xfrm>
            <a:off x="2684145" y="4472305"/>
            <a:ext cx="3048000" cy="306705"/>
          </a:xfrm>
          <a:prstGeom prst="rect">
            <a:avLst/>
          </a:prstGeom>
          <a:noFill/>
        </p:spPr>
        <p:txBody>
          <a:bodyPr wrap="square" rtlCol="0">
            <a:spAutoFit/>
          </a:bodyPr>
          <a:lstStyle/>
          <a:p>
            <a:endParaRPr lang="en-US">
              <a:latin typeface="Times New Roman" panose="02020603050405020304" charset="0"/>
              <a:cs typeface="Times New Roman" panose="02020603050405020304" charset="0"/>
            </a:endParaRPr>
          </a:p>
        </p:txBody>
      </p:sp>
      <p:graphicFrame>
        <p:nvGraphicFramePr>
          <p:cNvPr id="4" name="Table 3"/>
          <p:cNvGraphicFramePr>
            <a:graphicFrameLocks noGrp="1"/>
          </p:cNvGraphicFramePr>
          <p:nvPr/>
        </p:nvGraphicFramePr>
        <p:xfrm>
          <a:off x="1160145" y="3681287"/>
          <a:ext cx="2512823" cy="731520"/>
        </p:xfrm>
        <a:graphic>
          <a:graphicData uri="http://schemas.openxmlformats.org/drawingml/2006/table">
            <a:tbl>
              <a:tblPr firstRow="1" bandRow="1">
                <a:tableStyleId>{21E4AEA4-8DFA-4A89-87EB-49C32662AFE0}</a:tableStyleId>
              </a:tblPr>
              <a:tblGrid>
                <a:gridCol w="2512823">
                  <a:extLst>
                    <a:ext uri="{9D8B030D-6E8A-4147-A177-3AD203B41FA5}">
                      <a16:colId xmlns:a16="http://schemas.microsoft.com/office/drawing/2014/main" val="20000"/>
                    </a:ext>
                  </a:extLst>
                </a:gridCol>
              </a:tblGrid>
              <a:tr h="370840">
                <a:tc>
                  <a:txBody>
                    <a:bodyPr/>
                    <a:lstStyle/>
                    <a:p>
                      <a:r>
                        <a:rPr lang="en-US" dirty="0"/>
                        <a:t>Under the Guidance of </a:t>
                      </a:r>
                    </a:p>
                    <a:p>
                      <a:r>
                        <a:rPr lang="en-US" b="0" dirty="0"/>
                        <a:t>Dr. M. Vijaya Maheswari</a:t>
                      </a:r>
                    </a:p>
                    <a:p>
                      <a:r>
                        <a:rPr lang="en-US" b="0" dirty="0"/>
                        <a:t>            AP/MCA</a:t>
                      </a:r>
                      <a:endParaRPr lang="en-IN" b="0" dirty="0"/>
                    </a:p>
                  </a:txBody>
                  <a:tcPr/>
                </a:tc>
                <a:extLst>
                  <a:ext uri="{0D108BD9-81ED-4DB2-BD59-A6C34878D82A}">
                    <a16:rowId xmlns:a16="http://schemas.microsoft.com/office/drawing/2014/main" val="10000"/>
                  </a:ext>
                </a:extLst>
              </a:tr>
            </a:tbl>
          </a:graphicData>
        </a:graphic>
      </p:graphicFrame>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GB" dirty="0">
                <a:latin typeface="Times New Roman" panose="02020603050405020304" charset="0"/>
                <a:cs typeface="Times New Roman" panose="02020603050405020304" charset="0"/>
              </a:rPr>
              <a:t>ER Diagram</a:t>
            </a:r>
            <a:endParaRPr lang="en-US" altLang="en-GB" dirty="0">
              <a:latin typeface="Times New Roman" panose="02020603050405020304" charset="0"/>
              <a:cs typeface="Times New Roman" panose="02020603050405020304" charset="0"/>
            </a:endParaRPr>
          </a:p>
        </p:txBody>
      </p:sp>
      <p:sp>
        <p:nvSpPr>
          <p:cNvPr id="2" name="AutoShape 2"/>
          <p:cNvSpPr>
            <a:spLocks noGrp="1" noChangeAspect="1" noChangeArrowheads="1"/>
          </p:cNvSpPr>
          <p:nvPr>
            <p:ph type="subTitle" idx="2"/>
          </p:nvPr>
        </p:nvSpPr>
        <p:spPr bwMode="auto">
          <a:xfrm>
            <a:off x="992188" y="1112838"/>
            <a:ext cx="7431812" cy="33504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dirty="0"/>
          </a:p>
        </p:txBody>
      </p:sp>
      <p:pic>
        <p:nvPicPr>
          <p:cNvPr id="5" name="Picture 4"/>
          <p:cNvPicPr>
            <a:picLocks noChangeAspect="1"/>
          </p:cNvPicPr>
          <p:nvPr/>
        </p:nvPicPr>
        <p:blipFill>
          <a:blip r:embed="rId3"/>
          <a:stretch>
            <a:fillRect/>
          </a:stretch>
        </p:blipFill>
        <p:spPr>
          <a:xfrm>
            <a:off x="720000" y="1112200"/>
            <a:ext cx="7778541" cy="3559812"/>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2"/>
          <p:cNvSpPr txBox="1">
            <a:spLocks noGrp="1"/>
          </p:cNvSpPr>
          <p:nvPr>
            <p:ph type="title"/>
          </p:nvPr>
        </p:nvSpPr>
        <p:spPr>
          <a:xfrm>
            <a:off x="720000" y="3959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latin typeface="Times New Roman" panose="02020603050405020304" charset="0"/>
                <a:cs typeface="Times New Roman" panose="02020603050405020304" charset="0"/>
              </a:rPr>
              <a:t>Use Case Diagram</a:t>
            </a:r>
          </a:p>
        </p:txBody>
      </p:sp>
      <p:pic>
        <p:nvPicPr>
          <p:cNvPr id="4" name="Picture 3"/>
          <p:cNvPicPr>
            <a:picLocks noChangeAspect="1"/>
          </p:cNvPicPr>
          <p:nvPr/>
        </p:nvPicPr>
        <p:blipFill>
          <a:blip r:embed="rId3"/>
          <a:stretch>
            <a:fillRect/>
          </a:stretch>
        </p:blipFill>
        <p:spPr>
          <a:xfrm>
            <a:off x="606748" y="1102423"/>
            <a:ext cx="7817252" cy="3645087"/>
          </a:xfrm>
          <a:prstGeom prst="rect">
            <a:avLst/>
          </a:prstGeom>
        </p:spPr>
      </p:pic>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GB" dirty="0">
                <a:latin typeface="Times New Roman" panose="02020603050405020304" charset="0"/>
                <a:cs typeface="Times New Roman" panose="02020603050405020304" charset="0"/>
              </a:rPr>
              <a:t>Table Design</a:t>
            </a:r>
            <a:endParaRPr lang="en-US" altLang="en-GB" dirty="0">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3"/>
          <a:stretch>
            <a:fillRect/>
          </a:stretch>
        </p:blipFill>
        <p:spPr>
          <a:xfrm>
            <a:off x="1261095" y="1684900"/>
            <a:ext cx="2825895" cy="1924149"/>
          </a:xfrm>
          <a:prstGeom prst="rect">
            <a:avLst/>
          </a:prstGeom>
        </p:spPr>
      </p:pic>
      <p:sp>
        <p:nvSpPr>
          <p:cNvPr id="459" name="Google Shape;459;p42"/>
          <p:cNvSpPr txBox="1">
            <a:spLocks noGrp="1"/>
          </p:cNvSpPr>
          <p:nvPr>
            <p:ph type="subTitle" idx="2"/>
          </p:nvPr>
        </p:nvSpPr>
        <p:spPr>
          <a:xfrm>
            <a:off x="991870" y="1112200"/>
            <a:ext cx="7432130" cy="3867054"/>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pPr>
            <a:r>
              <a:rPr lang="en-US" altLang="en-GB" sz="1400" dirty="0">
                <a:solidFill>
                  <a:schemeClr val="bg1"/>
                </a:solidFill>
                <a:latin typeface="Times New Roman" panose="02020603050405020304" charset="0"/>
                <a:cs typeface="Times New Roman" panose="02020603050405020304" charset="0"/>
              </a:rPr>
              <a:t>User Data                                                                                          Books</a:t>
            </a:r>
          </a:p>
        </p:txBody>
      </p:sp>
      <p:pic>
        <p:nvPicPr>
          <p:cNvPr id="6" name="Picture 5"/>
          <p:cNvPicPr>
            <a:picLocks noChangeAspect="1"/>
          </p:cNvPicPr>
          <p:nvPr/>
        </p:nvPicPr>
        <p:blipFill>
          <a:blip r:embed="rId4"/>
          <a:stretch>
            <a:fillRect/>
          </a:stretch>
        </p:blipFill>
        <p:spPr>
          <a:xfrm>
            <a:off x="4851421" y="1684900"/>
            <a:ext cx="3029106" cy="1924149"/>
          </a:xfrm>
          <a:prstGeom prst="rect">
            <a:avLst/>
          </a:prstGeom>
        </p:spPr>
      </p:pic>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GB" dirty="0">
                <a:latin typeface="Times New Roman" panose="02020603050405020304" charset="0"/>
                <a:cs typeface="Times New Roman" panose="02020603050405020304" charset="0"/>
              </a:rPr>
              <a:t> Data Dictionary</a:t>
            </a:r>
            <a:endParaRPr lang="en-US" altLang="en-GB" dirty="0">
              <a:latin typeface="Times New Roman" panose="02020603050405020304" charset="0"/>
              <a:cs typeface="Times New Roman" panose="02020603050405020304" charset="0"/>
            </a:endParaRPr>
          </a:p>
        </p:txBody>
      </p:sp>
      <p:sp>
        <p:nvSpPr>
          <p:cNvPr id="459" name="Google Shape;459;p42"/>
          <p:cNvSpPr txBox="1">
            <a:spLocks noGrp="1"/>
          </p:cNvSpPr>
          <p:nvPr>
            <p:ph type="subTitle" idx="2"/>
          </p:nvPr>
        </p:nvSpPr>
        <p:spPr>
          <a:xfrm>
            <a:off x="991869" y="1112200"/>
            <a:ext cx="7527097" cy="3867054"/>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pPr>
            <a:endParaRPr lang="en-US" altLang="en-GB" sz="1400" dirty="0">
              <a:solidFill>
                <a:schemeClr val="bg1"/>
              </a:solidFill>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3"/>
          <a:stretch>
            <a:fillRect/>
          </a:stretch>
        </p:blipFill>
        <p:spPr>
          <a:xfrm>
            <a:off x="1884635" y="1112200"/>
            <a:ext cx="4391232" cy="3674953"/>
          </a:xfrm>
          <a:prstGeom prst="rect">
            <a:avLst/>
          </a:prstGeom>
        </p:spPr>
      </p:pic>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2"/>
          <p:cNvSpPr txBox="1">
            <a:spLocks noGrp="1"/>
          </p:cNvSpPr>
          <p:nvPr>
            <p:ph type="title"/>
          </p:nvPr>
        </p:nvSpPr>
        <p:spPr>
          <a:xfrm>
            <a:off x="755560" y="228384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5400" dirty="0">
                <a:effectLst>
                  <a:innerShdw blurRad="63500" dist="50800" dir="18900000">
                    <a:prstClr val="black">
                      <a:alpha val="50000"/>
                    </a:prstClr>
                  </a:innerShdw>
                </a:effectLst>
                <a:latin typeface="Times New Roman" panose="02020603050405020304" charset="0"/>
                <a:cs typeface="Times New Roman" panose="02020603050405020304" charset="0"/>
              </a:rPr>
              <a:t>Output Screen</a:t>
            </a: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2"/>
          <p:cNvSpPr txBox="1">
            <a:spLocks noGrp="1"/>
          </p:cNvSpPr>
          <p:nvPr>
            <p:ph type="title"/>
          </p:nvPr>
        </p:nvSpPr>
        <p:spPr>
          <a:xfrm>
            <a:off x="755560" y="41123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latin typeface="Times New Roman" panose="02020603050405020304" charset="0"/>
                <a:cs typeface="Times New Roman" panose="02020603050405020304" charset="0"/>
              </a:rPr>
              <a:t>Home Page</a:t>
            </a:r>
          </a:p>
        </p:txBody>
      </p:sp>
      <p:pic>
        <p:nvPicPr>
          <p:cNvPr id="4" name="Picture 3"/>
          <p:cNvPicPr>
            <a:picLocks noChangeAspect="1"/>
          </p:cNvPicPr>
          <p:nvPr/>
        </p:nvPicPr>
        <p:blipFill>
          <a:blip r:embed="rId3"/>
          <a:stretch>
            <a:fillRect/>
          </a:stretch>
        </p:blipFill>
        <p:spPr>
          <a:xfrm>
            <a:off x="945137" y="983930"/>
            <a:ext cx="7299832" cy="3603812"/>
          </a:xfrm>
          <a:prstGeom prst="rect">
            <a:avLst/>
          </a:prstGeom>
        </p:spPr>
      </p:pic>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2"/>
          <p:cNvSpPr txBox="1">
            <a:spLocks noGrp="1"/>
          </p:cNvSpPr>
          <p:nvPr>
            <p:ph type="title"/>
          </p:nvPr>
        </p:nvSpPr>
        <p:spPr>
          <a:xfrm>
            <a:off x="755560" y="41123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latin typeface="Times New Roman" panose="02020603050405020304" charset="0"/>
                <a:cs typeface="Times New Roman" panose="02020603050405020304" charset="0"/>
              </a:rPr>
              <a:t>Cart Page</a:t>
            </a:r>
          </a:p>
        </p:txBody>
      </p:sp>
      <p:pic>
        <p:nvPicPr>
          <p:cNvPr id="4" name="Picture 3"/>
          <p:cNvPicPr>
            <a:picLocks noChangeAspect="1"/>
          </p:cNvPicPr>
          <p:nvPr/>
        </p:nvPicPr>
        <p:blipFill>
          <a:blip r:embed="rId3"/>
          <a:stretch>
            <a:fillRect/>
          </a:stretch>
        </p:blipFill>
        <p:spPr>
          <a:xfrm>
            <a:off x="684440" y="1019575"/>
            <a:ext cx="7704000" cy="3414112"/>
          </a:xfrm>
          <a:prstGeom prst="rect">
            <a:avLst/>
          </a:prstGeom>
        </p:spPr>
      </p:pic>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475"/>
        <p:cNvGrpSpPr/>
        <p:nvPr/>
      </p:nvGrpSpPr>
      <p:grpSpPr>
        <a:xfrm>
          <a:off x="0" y="0"/>
          <a:ext cx="0" cy="0"/>
          <a:chOff x="0" y="0"/>
          <a:chExt cx="0" cy="0"/>
        </a:xfrm>
      </p:grpSpPr>
      <p:sp>
        <p:nvSpPr>
          <p:cNvPr id="2" name="Rectangle 1"/>
          <p:cNvSpPr/>
          <p:nvPr/>
        </p:nvSpPr>
        <p:spPr>
          <a:xfrm>
            <a:off x="61595" y="1195070"/>
            <a:ext cx="9082405" cy="3112135"/>
          </a:xfrm>
          <a:prstGeom prst="rect">
            <a:avLst/>
          </a:prstGeom>
        </p:spPr>
        <p:txBody>
          <a:bodyPr wrap="square">
            <a:noAutofit/>
          </a:bodyPr>
          <a:lstStyle/>
          <a:p>
            <a:endParaRPr lang="en-IN" dirty="0">
              <a:solidFill>
                <a:schemeClr val="bg1"/>
              </a:solidFill>
            </a:endParaRPr>
          </a:p>
        </p:txBody>
      </p:sp>
      <p:pic>
        <p:nvPicPr>
          <p:cNvPr id="6" name="Picture 5">
            <a:extLst>
              <a:ext uri="{FF2B5EF4-FFF2-40B4-BE49-F238E27FC236}">
                <a16:creationId xmlns:a16="http://schemas.microsoft.com/office/drawing/2014/main" id="{6D8591F8-91D5-12D8-FCBD-7935251114C8}"/>
              </a:ext>
            </a:extLst>
          </p:cNvPr>
          <p:cNvPicPr>
            <a:picLocks noChangeAspect="1"/>
          </p:cNvPicPr>
          <p:nvPr/>
        </p:nvPicPr>
        <p:blipFill>
          <a:blip r:embed="rId3"/>
          <a:stretch>
            <a:fillRect/>
          </a:stretch>
        </p:blipFill>
        <p:spPr>
          <a:xfrm>
            <a:off x="132828" y="255722"/>
            <a:ext cx="4794142" cy="2696705"/>
          </a:xfrm>
          <a:prstGeom prst="rect">
            <a:avLst/>
          </a:prstGeom>
        </p:spPr>
      </p:pic>
      <p:pic>
        <p:nvPicPr>
          <p:cNvPr id="8" name="Picture 7">
            <a:extLst>
              <a:ext uri="{FF2B5EF4-FFF2-40B4-BE49-F238E27FC236}">
                <a16:creationId xmlns:a16="http://schemas.microsoft.com/office/drawing/2014/main" id="{45955451-EF5D-D956-DB2C-F8F124720616}"/>
              </a:ext>
            </a:extLst>
          </p:cNvPr>
          <p:cNvPicPr>
            <a:picLocks noChangeAspect="1"/>
          </p:cNvPicPr>
          <p:nvPr/>
        </p:nvPicPr>
        <p:blipFill>
          <a:blip r:embed="rId4"/>
          <a:stretch>
            <a:fillRect/>
          </a:stretch>
        </p:blipFill>
        <p:spPr>
          <a:xfrm>
            <a:off x="4998203" y="255722"/>
            <a:ext cx="3817647" cy="2773897"/>
          </a:xfrm>
          <a:prstGeom prst="rect">
            <a:avLst/>
          </a:prstGeom>
        </p:spPr>
      </p:pic>
      <p:sp>
        <p:nvSpPr>
          <p:cNvPr id="10" name="TextBox 9">
            <a:extLst>
              <a:ext uri="{FF2B5EF4-FFF2-40B4-BE49-F238E27FC236}">
                <a16:creationId xmlns:a16="http://schemas.microsoft.com/office/drawing/2014/main" id="{2A104EEE-6B54-0F96-C13F-A2DB46A238DA}"/>
              </a:ext>
            </a:extLst>
          </p:cNvPr>
          <p:cNvSpPr txBox="1"/>
          <p:nvPr/>
        </p:nvSpPr>
        <p:spPr>
          <a:xfrm>
            <a:off x="1247614" y="3029619"/>
            <a:ext cx="7656162" cy="307777"/>
          </a:xfrm>
          <a:prstGeom prst="rect">
            <a:avLst/>
          </a:prstGeom>
          <a:noFill/>
        </p:spPr>
        <p:txBody>
          <a:bodyPr wrap="square">
            <a:spAutoFit/>
          </a:bodyPr>
          <a:lstStyle/>
          <a:p>
            <a:r>
              <a:rPr lang="en-US" altLang="en-GB" dirty="0">
                <a:solidFill>
                  <a:schemeClr val="bg1"/>
                </a:solidFill>
                <a:latin typeface="Times New Roman" panose="02020603050405020304" charset="0"/>
                <a:cs typeface="Times New Roman" panose="02020603050405020304" charset="0"/>
              </a:rPr>
              <a:t>E-book Page	</a:t>
            </a:r>
            <a:r>
              <a:rPr lang="en-US" altLang="en-GB" dirty="0">
                <a:latin typeface="Times New Roman" panose="02020603050405020304" charset="0"/>
                <a:cs typeface="Times New Roman" panose="02020603050405020304" charset="0"/>
              </a:rPr>
              <a:t>					</a:t>
            </a:r>
            <a:r>
              <a:rPr lang="en-US" altLang="en-GB" dirty="0">
                <a:solidFill>
                  <a:schemeClr val="bg1"/>
                </a:solidFill>
                <a:latin typeface="Times New Roman" panose="02020603050405020304" charset="0"/>
                <a:cs typeface="Times New Roman" panose="02020603050405020304" charset="0"/>
              </a:rPr>
              <a:t>Admin Page</a:t>
            </a:r>
            <a:endParaRPr lang="en-IN" dirty="0">
              <a:solidFill>
                <a:schemeClr val="bg1"/>
              </a:solidFill>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475"/>
        <p:cNvGrpSpPr/>
        <p:nvPr/>
      </p:nvGrpSpPr>
      <p:grpSpPr>
        <a:xfrm>
          <a:off x="0" y="0"/>
          <a:ext cx="0" cy="0"/>
          <a:chOff x="0" y="0"/>
          <a:chExt cx="0" cy="0"/>
        </a:xfrm>
      </p:grpSpPr>
      <p:sp>
        <p:nvSpPr>
          <p:cNvPr id="457" name="Google Shape;457;p42"/>
          <p:cNvSpPr txBox="1"/>
          <p:nvPr/>
        </p:nvSpPr>
        <p:spPr>
          <a:xfrm>
            <a:off x="755560" y="395861"/>
            <a:ext cx="77040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2pPr>
            <a:lvl3pPr marR="0" lvl="2"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3pPr>
            <a:lvl4pPr marR="0" lvl="3"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4pPr>
            <a:lvl5pPr marR="0" lvl="4"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5pPr>
            <a:lvl6pPr marR="0" lvl="5"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6pPr>
            <a:lvl7pPr marR="0" lvl="6"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7pPr>
            <a:lvl8pPr marR="0" lvl="7"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8pPr>
            <a:lvl9pPr marR="0" lvl="8"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9pPr>
          </a:lstStyle>
          <a:p>
            <a:pPr marL="0" lvl="0" indent="0" algn="ctr" rtl="0">
              <a:spcBef>
                <a:spcPts val="0"/>
              </a:spcBef>
              <a:spcAft>
                <a:spcPts val="0"/>
              </a:spcAft>
              <a:buNone/>
            </a:pPr>
            <a:r>
              <a:rPr lang="en-US" altLang="en-GB" dirty="0">
                <a:solidFill>
                  <a:schemeClr val="bg1"/>
                </a:solidFill>
              </a:rPr>
              <a:t>Testing Methodology</a:t>
            </a:r>
          </a:p>
        </p:txBody>
      </p:sp>
      <p:sp>
        <p:nvSpPr>
          <p:cNvPr id="2" name="Rectangle 1"/>
          <p:cNvSpPr/>
          <p:nvPr/>
        </p:nvSpPr>
        <p:spPr>
          <a:xfrm>
            <a:off x="1" y="1194793"/>
            <a:ext cx="9021054" cy="3323987"/>
          </a:xfrm>
          <a:prstGeom prst="rect">
            <a:avLst/>
          </a:prstGeom>
        </p:spPr>
        <p:txBody>
          <a:bodyPr wrap="square">
            <a:spAutoFit/>
          </a:bodyPr>
          <a:lstStyle/>
          <a:p>
            <a:pPr algn="just"/>
            <a:endParaRPr lang="en-US" dirty="0">
              <a:solidFill>
                <a:schemeClr val="bg1"/>
              </a:solidFill>
            </a:endParaRPr>
          </a:p>
          <a:p>
            <a:pPr algn="just"/>
            <a:r>
              <a:rPr lang="en-US" b="1" dirty="0">
                <a:solidFill>
                  <a:schemeClr val="bg1"/>
                </a:solidFill>
                <a:latin typeface="Times New Roman" panose="02020603050405020304" charset="0"/>
                <a:cs typeface="Times New Roman" panose="02020603050405020304" charset="0"/>
              </a:rPr>
              <a:t>1. Module-specific Test Cases:</a:t>
            </a:r>
          </a:p>
          <a:p>
            <a:pPr algn="just"/>
            <a:r>
              <a:rPr lang="en-US" dirty="0">
                <a:solidFill>
                  <a:schemeClr val="bg1"/>
                </a:solidFill>
                <a:latin typeface="Times New Roman" panose="02020603050405020304" charset="0"/>
                <a:cs typeface="Times New Roman" panose="02020603050405020304" charset="0"/>
              </a:rPr>
              <a:t>    Define clear test cases for each module, including the sign-up, login, product view, search, cart, payment, and user-specific pages (admin, customer).</a:t>
            </a:r>
          </a:p>
          <a:p>
            <a:pPr algn="just"/>
            <a:endParaRPr lang="en-US" dirty="0">
              <a:solidFill>
                <a:schemeClr val="bg1"/>
              </a:solidFill>
              <a:latin typeface="Times New Roman" panose="02020603050405020304" charset="0"/>
              <a:cs typeface="Times New Roman" panose="02020603050405020304" charset="0"/>
            </a:endParaRPr>
          </a:p>
          <a:p>
            <a:pPr algn="just"/>
            <a:r>
              <a:rPr lang="en-US" b="1" dirty="0">
                <a:solidFill>
                  <a:schemeClr val="bg1"/>
                </a:solidFill>
                <a:latin typeface="Times New Roman" panose="02020603050405020304" charset="0"/>
                <a:cs typeface="Times New Roman" panose="02020603050405020304" charset="0"/>
              </a:rPr>
              <a:t>2. Unit Testing:</a:t>
            </a:r>
          </a:p>
          <a:p>
            <a:pPr algn="just"/>
            <a:r>
              <a:rPr lang="en-US" dirty="0">
                <a:solidFill>
                  <a:schemeClr val="bg1"/>
                </a:solidFill>
                <a:latin typeface="Times New Roman" panose="02020603050405020304" charset="0"/>
                <a:cs typeface="Times New Roman" panose="02020603050405020304" charset="0"/>
              </a:rPr>
              <a:t>   Perform unit testing for backend components to ensure individual parts function correctly.</a:t>
            </a:r>
          </a:p>
          <a:p>
            <a:pPr algn="just"/>
            <a:endParaRPr lang="en-US" dirty="0">
              <a:solidFill>
                <a:schemeClr val="bg1"/>
              </a:solidFill>
              <a:latin typeface="Times New Roman" panose="02020603050405020304" charset="0"/>
              <a:cs typeface="Times New Roman" panose="02020603050405020304" charset="0"/>
            </a:endParaRPr>
          </a:p>
          <a:p>
            <a:pPr algn="just"/>
            <a:r>
              <a:rPr lang="en-US" b="1" dirty="0">
                <a:solidFill>
                  <a:schemeClr val="bg1"/>
                </a:solidFill>
                <a:latin typeface="Times New Roman" panose="02020603050405020304" charset="0"/>
                <a:cs typeface="Times New Roman" panose="02020603050405020304" charset="0"/>
              </a:rPr>
              <a:t>3. Integration Testing:</a:t>
            </a:r>
          </a:p>
          <a:p>
            <a:pPr algn="just"/>
            <a:r>
              <a:rPr lang="en-US" b="1" dirty="0">
                <a:solidFill>
                  <a:schemeClr val="bg1"/>
                </a:solidFill>
                <a:latin typeface="Times New Roman" panose="02020603050405020304" charset="0"/>
                <a:cs typeface="Times New Roman" panose="02020603050405020304" charset="0"/>
              </a:rPr>
              <a:t>   </a:t>
            </a:r>
            <a:r>
              <a:rPr lang="en-US" dirty="0">
                <a:solidFill>
                  <a:schemeClr val="bg1"/>
                </a:solidFill>
                <a:latin typeface="Times New Roman" panose="02020603050405020304" charset="0"/>
                <a:cs typeface="Times New Roman" panose="02020603050405020304" charset="0"/>
              </a:rPr>
              <a:t>Conduct integration testing for database interactions to validate data consistency and system integration.</a:t>
            </a:r>
          </a:p>
          <a:p>
            <a:pPr algn="just"/>
            <a:endParaRPr lang="en-US" dirty="0">
              <a:solidFill>
                <a:schemeClr val="bg1"/>
              </a:solidFill>
              <a:latin typeface="Times New Roman" panose="02020603050405020304" charset="0"/>
              <a:cs typeface="Times New Roman" panose="02020603050405020304" charset="0"/>
            </a:endParaRPr>
          </a:p>
          <a:p>
            <a:pPr algn="just"/>
            <a:r>
              <a:rPr lang="en-US" b="1" dirty="0">
                <a:solidFill>
                  <a:schemeClr val="bg1"/>
                </a:solidFill>
                <a:latin typeface="Times New Roman" panose="02020603050405020304" charset="0"/>
                <a:cs typeface="Times New Roman" panose="02020603050405020304" charset="0"/>
              </a:rPr>
              <a:t>4. User Acceptance Testing:</a:t>
            </a:r>
          </a:p>
          <a:p>
            <a:pPr algn="just"/>
            <a:r>
              <a:rPr lang="en-US" dirty="0">
                <a:solidFill>
                  <a:schemeClr val="bg1"/>
                </a:solidFill>
                <a:latin typeface="Times New Roman" panose="02020603050405020304" charset="0"/>
                <a:cs typeface="Times New Roman" panose="02020603050405020304" charset="0"/>
              </a:rPr>
              <a:t>    Carry out user acceptance testing to ensure a seamless user experience across various devices and browsers.</a:t>
            </a:r>
          </a:p>
          <a:p>
            <a:pPr algn="just"/>
            <a:endParaRPr lang="en-US" dirty="0">
              <a:solidFill>
                <a:schemeClr val="bg1"/>
              </a:solidFill>
              <a:latin typeface="Times New Roman" panose="02020603050405020304" charset="0"/>
              <a:cs typeface="Times New Roman" panose="02020603050405020304" charset="0"/>
            </a:endParaRPr>
          </a:p>
          <a:p>
            <a:pPr algn="just"/>
            <a:endParaRPr lang="en-US" dirty="0">
              <a:solidFill>
                <a:schemeClr val="bg1"/>
              </a:solidFill>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475"/>
        <p:cNvGrpSpPr/>
        <p:nvPr/>
      </p:nvGrpSpPr>
      <p:grpSpPr>
        <a:xfrm>
          <a:off x="0" y="0"/>
          <a:ext cx="0" cy="0"/>
          <a:chOff x="0" y="0"/>
          <a:chExt cx="0" cy="0"/>
        </a:xfrm>
      </p:grpSpPr>
      <p:sp>
        <p:nvSpPr>
          <p:cNvPr id="457" name="Google Shape;457;p42"/>
          <p:cNvSpPr txBox="1"/>
          <p:nvPr/>
        </p:nvSpPr>
        <p:spPr>
          <a:xfrm>
            <a:off x="755560" y="411230"/>
            <a:ext cx="77040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2pPr>
            <a:lvl3pPr marR="0" lvl="2"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3pPr>
            <a:lvl4pPr marR="0" lvl="3"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4pPr>
            <a:lvl5pPr marR="0" lvl="4"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5pPr>
            <a:lvl6pPr marR="0" lvl="5"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6pPr>
            <a:lvl7pPr marR="0" lvl="6"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7pPr>
            <a:lvl8pPr marR="0" lvl="7"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8pPr>
            <a:lvl9pPr marR="0" lvl="8"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9pPr>
          </a:lstStyle>
          <a:p>
            <a:pPr marL="0" lvl="0" indent="0" algn="ctr" rtl="0">
              <a:spcBef>
                <a:spcPts val="0"/>
              </a:spcBef>
              <a:spcAft>
                <a:spcPts val="0"/>
              </a:spcAft>
              <a:buNone/>
            </a:pPr>
            <a:r>
              <a:rPr lang="en-US" altLang="en-GB">
                <a:solidFill>
                  <a:schemeClr val="bg1"/>
                </a:solidFill>
                <a:latin typeface="Times New Roman" panose="02020603050405020304" charset="0"/>
                <a:cs typeface="Times New Roman" panose="02020603050405020304" charset="0"/>
              </a:rPr>
              <a:t>Conclusion</a:t>
            </a:r>
          </a:p>
        </p:txBody>
      </p:sp>
      <p:sp>
        <p:nvSpPr>
          <p:cNvPr id="2" name="Rectangle 1"/>
          <p:cNvSpPr/>
          <p:nvPr/>
        </p:nvSpPr>
        <p:spPr>
          <a:xfrm>
            <a:off x="755559" y="1394432"/>
            <a:ext cx="8096447" cy="1384995"/>
          </a:xfrm>
          <a:prstGeom prst="rect">
            <a:avLst/>
          </a:prstGeom>
        </p:spPr>
        <p:txBody>
          <a:bodyPr wrap="square">
            <a:spAutoFit/>
          </a:bodyPr>
          <a:lstStyle/>
          <a:p>
            <a:pPr algn="just"/>
            <a:r>
              <a:rPr lang="en-US" dirty="0">
                <a:solidFill>
                  <a:schemeClr val="bg1"/>
                </a:solidFill>
              </a:rPr>
              <a:t>The implementation of </a:t>
            </a:r>
            <a:r>
              <a:rPr lang="en-US" b="1" dirty="0">
                <a:solidFill>
                  <a:schemeClr val="bg1"/>
                </a:solidFill>
              </a:rPr>
              <a:t>Spring Boot</a:t>
            </a:r>
            <a:r>
              <a:rPr lang="en-US" dirty="0">
                <a:solidFill>
                  <a:schemeClr val="bg1"/>
                </a:solidFill>
              </a:rPr>
              <a:t> as the core framework has facilitated the development of a robust and scalable backend system. Its powerful features, such as auto-configuration, embedded servers, and comprehensive libraries, have enabled the creation of a seamless and high-performing application. Coupled with </a:t>
            </a:r>
            <a:r>
              <a:rPr lang="en-US" b="1" dirty="0">
                <a:solidFill>
                  <a:schemeClr val="bg1"/>
                </a:solidFill>
              </a:rPr>
              <a:t>JDBC</a:t>
            </a:r>
            <a:r>
              <a:rPr lang="en-US" dirty="0">
                <a:solidFill>
                  <a:schemeClr val="bg1"/>
                </a:solidFill>
              </a:rPr>
              <a:t>, the system ensures efficient and reliable interactions with the MySQL database, providing real-time data processing and management capabilities. The </a:t>
            </a:r>
            <a:r>
              <a:rPr lang="en-US" b="1" dirty="0">
                <a:solidFill>
                  <a:schemeClr val="bg1"/>
                </a:solidFill>
              </a:rPr>
              <a:t>user experience</a:t>
            </a:r>
            <a:r>
              <a:rPr lang="en-US" dirty="0">
                <a:solidFill>
                  <a:schemeClr val="bg1"/>
                </a:solidFill>
              </a:rPr>
              <a:t> has been prioritized through the development of intuitive and accessible interfaces</a:t>
            </a: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2"/>
          <p:cNvSpPr txBox="1">
            <a:spLocks noGrp="1"/>
          </p:cNvSpPr>
          <p:nvPr>
            <p:ph type="title"/>
          </p:nvPr>
        </p:nvSpPr>
        <p:spPr>
          <a:xfrm>
            <a:off x="720000" y="3959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latin typeface="Times New Roman" panose="02020603050405020304" charset="0"/>
                <a:cs typeface="Times New Roman" panose="02020603050405020304" charset="0"/>
              </a:rPr>
              <a:t>Introduction</a:t>
            </a:r>
          </a:p>
        </p:txBody>
      </p:sp>
      <p:sp>
        <p:nvSpPr>
          <p:cNvPr id="459" name="Google Shape;459;p42"/>
          <p:cNvSpPr txBox="1">
            <a:spLocks noGrp="1"/>
          </p:cNvSpPr>
          <p:nvPr>
            <p:ph type="subTitle" idx="2"/>
          </p:nvPr>
        </p:nvSpPr>
        <p:spPr>
          <a:xfrm>
            <a:off x="1043304" y="932815"/>
            <a:ext cx="7380695" cy="2655629"/>
          </a:xfrm>
          <a:prstGeom prst="rect">
            <a:avLst/>
          </a:prstGeom>
        </p:spPr>
        <p:txBody>
          <a:bodyPr spcFirstLastPara="1" wrap="square" lIns="91425" tIns="91425" rIns="91425" bIns="91425" anchor="t" anchorCtr="0">
            <a:noAutofit/>
          </a:bodyPr>
          <a:lstStyle/>
          <a:p>
            <a:pPr marL="0" lvl="0" indent="0" algn="just">
              <a:lnSpc>
                <a:spcPct val="150000"/>
              </a:lnSpc>
            </a:pPr>
            <a:r>
              <a:rPr lang="en-US" altLang="en-GB" sz="1600" dirty="0">
                <a:latin typeface="Times New Roman" panose="02020603050405020304" charset="0"/>
                <a:cs typeface="Times New Roman" panose="02020603050405020304" charset="0"/>
              </a:rPr>
              <a:t>The Emporium Means a place various goods are bought and sold marketplace. A large retail store or place of business furniture emporium. The E-book Emporium Using Spring Boot and JDBC in Perfect Harmony is a comprehensive digital marketplace designed for seamless e-book browsing and purchasing. It features sign-up and login pages, and a robust search functionality. Users can add books to a cart and make purchases via Google Pay, credit/debit cards, or cash on delivery. The platform includes an admin page for managing users and sales, a page for adding and managing books, and a customer page for viewing and buying books. Built with Spring Boot, MySQL, HTML/CSS/JS, and Bootstrap, the application ensures a user-friendly and efficient experience</a:t>
            </a: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475"/>
        <p:cNvGrpSpPr/>
        <p:nvPr/>
      </p:nvGrpSpPr>
      <p:grpSpPr>
        <a:xfrm>
          <a:off x="0" y="0"/>
          <a:ext cx="0" cy="0"/>
          <a:chOff x="0" y="0"/>
          <a:chExt cx="0" cy="0"/>
        </a:xfrm>
      </p:grpSpPr>
      <p:sp>
        <p:nvSpPr>
          <p:cNvPr id="459" name="Google Shape;459;p42"/>
          <p:cNvSpPr txBox="1"/>
          <p:nvPr/>
        </p:nvSpPr>
        <p:spPr>
          <a:xfrm>
            <a:off x="907505" y="1073408"/>
            <a:ext cx="7552055" cy="31349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panose="00000500000000000000"/>
              <a:buNone/>
              <a:defRPr sz="1200" b="0" i="0" u="none" strike="noStrike" cap="none">
                <a:solidFill>
                  <a:schemeClr val="dk1"/>
                </a:solidFill>
                <a:latin typeface="Barlow" panose="00000500000000000000"/>
                <a:ea typeface="Barlow" panose="00000500000000000000"/>
                <a:cs typeface="Barlow" panose="00000500000000000000"/>
                <a:sym typeface="Barlow" panose="00000500000000000000"/>
              </a:defRPr>
            </a:lvl1pPr>
            <a:lvl2pPr marL="914400" marR="0" lvl="1" indent="-304800" algn="ctr" rtl="0">
              <a:lnSpc>
                <a:spcPct val="100000"/>
              </a:lnSpc>
              <a:spcBef>
                <a:spcPts val="0"/>
              </a:spcBef>
              <a:spcAft>
                <a:spcPts val="0"/>
              </a:spcAft>
              <a:buClr>
                <a:schemeClr val="dk1"/>
              </a:buClr>
              <a:buSzPts val="1200"/>
              <a:buFont typeface="Barlow" panose="00000500000000000000"/>
              <a:buNone/>
              <a:defRPr sz="1200" b="0" i="0" u="none" strike="noStrike" cap="none">
                <a:solidFill>
                  <a:schemeClr val="dk1"/>
                </a:solidFill>
                <a:latin typeface="Barlow" panose="00000500000000000000"/>
                <a:ea typeface="Barlow" panose="00000500000000000000"/>
                <a:cs typeface="Barlow" panose="00000500000000000000"/>
                <a:sym typeface="Barlow" panose="00000500000000000000"/>
              </a:defRPr>
            </a:lvl2pPr>
            <a:lvl3pPr marL="1371600" marR="0" lvl="2" indent="-304800" algn="ctr" rtl="0">
              <a:lnSpc>
                <a:spcPct val="100000"/>
              </a:lnSpc>
              <a:spcBef>
                <a:spcPts val="0"/>
              </a:spcBef>
              <a:spcAft>
                <a:spcPts val="0"/>
              </a:spcAft>
              <a:buClr>
                <a:schemeClr val="dk1"/>
              </a:buClr>
              <a:buSzPts val="1200"/>
              <a:buFont typeface="Barlow" panose="00000500000000000000"/>
              <a:buNone/>
              <a:defRPr sz="1200" b="0" i="0" u="none" strike="noStrike" cap="none">
                <a:solidFill>
                  <a:schemeClr val="dk1"/>
                </a:solidFill>
                <a:latin typeface="Barlow" panose="00000500000000000000"/>
                <a:ea typeface="Barlow" panose="00000500000000000000"/>
                <a:cs typeface="Barlow" panose="00000500000000000000"/>
                <a:sym typeface="Barlow" panose="00000500000000000000"/>
              </a:defRPr>
            </a:lvl3pPr>
            <a:lvl4pPr marL="1828800" marR="0" lvl="3" indent="-304800" algn="ctr" rtl="0">
              <a:lnSpc>
                <a:spcPct val="100000"/>
              </a:lnSpc>
              <a:spcBef>
                <a:spcPts val="0"/>
              </a:spcBef>
              <a:spcAft>
                <a:spcPts val="0"/>
              </a:spcAft>
              <a:buClr>
                <a:schemeClr val="dk1"/>
              </a:buClr>
              <a:buSzPts val="1200"/>
              <a:buFont typeface="Barlow" panose="00000500000000000000"/>
              <a:buNone/>
              <a:defRPr sz="1200" b="0" i="0" u="none" strike="noStrike" cap="none">
                <a:solidFill>
                  <a:schemeClr val="dk1"/>
                </a:solidFill>
                <a:latin typeface="Barlow" panose="00000500000000000000"/>
                <a:ea typeface="Barlow" panose="00000500000000000000"/>
                <a:cs typeface="Barlow" panose="00000500000000000000"/>
                <a:sym typeface="Barlow" panose="00000500000000000000"/>
              </a:defRPr>
            </a:lvl4pPr>
            <a:lvl5pPr marL="2286000" marR="0" lvl="4" indent="-304800" algn="ctr" rtl="0">
              <a:lnSpc>
                <a:spcPct val="100000"/>
              </a:lnSpc>
              <a:spcBef>
                <a:spcPts val="0"/>
              </a:spcBef>
              <a:spcAft>
                <a:spcPts val="0"/>
              </a:spcAft>
              <a:buClr>
                <a:schemeClr val="dk1"/>
              </a:buClr>
              <a:buSzPts val="1200"/>
              <a:buFont typeface="Barlow" panose="00000500000000000000"/>
              <a:buNone/>
              <a:defRPr sz="1200" b="0" i="0" u="none" strike="noStrike" cap="none">
                <a:solidFill>
                  <a:schemeClr val="dk1"/>
                </a:solidFill>
                <a:latin typeface="Barlow" panose="00000500000000000000"/>
                <a:ea typeface="Barlow" panose="00000500000000000000"/>
                <a:cs typeface="Barlow" panose="00000500000000000000"/>
                <a:sym typeface="Barlow" panose="00000500000000000000"/>
              </a:defRPr>
            </a:lvl5pPr>
            <a:lvl6pPr marL="2743200" marR="0" lvl="5" indent="-304800" algn="ctr" rtl="0">
              <a:lnSpc>
                <a:spcPct val="100000"/>
              </a:lnSpc>
              <a:spcBef>
                <a:spcPts val="0"/>
              </a:spcBef>
              <a:spcAft>
                <a:spcPts val="0"/>
              </a:spcAft>
              <a:buClr>
                <a:schemeClr val="dk1"/>
              </a:buClr>
              <a:buSzPts val="1200"/>
              <a:buFont typeface="Barlow" panose="00000500000000000000"/>
              <a:buNone/>
              <a:defRPr sz="1200" b="0" i="0" u="none" strike="noStrike" cap="none">
                <a:solidFill>
                  <a:schemeClr val="dk1"/>
                </a:solidFill>
                <a:latin typeface="Barlow" panose="00000500000000000000"/>
                <a:ea typeface="Barlow" panose="00000500000000000000"/>
                <a:cs typeface="Barlow" panose="00000500000000000000"/>
                <a:sym typeface="Barlow" panose="00000500000000000000"/>
              </a:defRPr>
            </a:lvl6pPr>
            <a:lvl7pPr marL="3200400" marR="0" lvl="6" indent="-304800" algn="ctr" rtl="0">
              <a:lnSpc>
                <a:spcPct val="100000"/>
              </a:lnSpc>
              <a:spcBef>
                <a:spcPts val="0"/>
              </a:spcBef>
              <a:spcAft>
                <a:spcPts val="0"/>
              </a:spcAft>
              <a:buClr>
                <a:schemeClr val="dk1"/>
              </a:buClr>
              <a:buSzPts val="1200"/>
              <a:buFont typeface="Barlow" panose="00000500000000000000"/>
              <a:buNone/>
              <a:defRPr sz="1200" b="0" i="0" u="none" strike="noStrike" cap="none">
                <a:solidFill>
                  <a:schemeClr val="dk1"/>
                </a:solidFill>
                <a:latin typeface="Barlow" panose="00000500000000000000"/>
                <a:ea typeface="Barlow" panose="00000500000000000000"/>
                <a:cs typeface="Barlow" panose="00000500000000000000"/>
                <a:sym typeface="Barlow" panose="00000500000000000000"/>
              </a:defRPr>
            </a:lvl7pPr>
            <a:lvl8pPr marL="3657600" marR="0" lvl="7" indent="-304800" algn="ctr" rtl="0">
              <a:lnSpc>
                <a:spcPct val="100000"/>
              </a:lnSpc>
              <a:spcBef>
                <a:spcPts val="0"/>
              </a:spcBef>
              <a:spcAft>
                <a:spcPts val="0"/>
              </a:spcAft>
              <a:buClr>
                <a:schemeClr val="dk1"/>
              </a:buClr>
              <a:buSzPts val="1200"/>
              <a:buFont typeface="Barlow" panose="00000500000000000000"/>
              <a:buNone/>
              <a:defRPr sz="1200" b="0" i="0" u="none" strike="noStrike" cap="none">
                <a:solidFill>
                  <a:schemeClr val="dk1"/>
                </a:solidFill>
                <a:latin typeface="Barlow" panose="00000500000000000000"/>
                <a:ea typeface="Barlow" panose="00000500000000000000"/>
                <a:cs typeface="Barlow" panose="00000500000000000000"/>
                <a:sym typeface="Barlow" panose="00000500000000000000"/>
              </a:defRPr>
            </a:lvl8pPr>
            <a:lvl9pPr marL="4114800" marR="0" lvl="8" indent="-304800" algn="ctr" rtl="0">
              <a:lnSpc>
                <a:spcPct val="100000"/>
              </a:lnSpc>
              <a:spcBef>
                <a:spcPts val="0"/>
              </a:spcBef>
              <a:spcAft>
                <a:spcPts val="0"/>
              </a:spcAft>
              <a:buClr>
                <a:schemeClr val="dk1"/>
              </a:buClr>
              <a:buSzPts val="1200"/>
              <a:buFont typeface="Barlow" panose="00000500000000000000"/>
              <a:buNone/>
              <a:defRPr sz="1200" b="0" i="0" u="none" strike="noStrike" cap="none">
                <a:solidFill>
                  <a:schemeClr val="dk1"/>
                </a:solidFill>
                <a:latin typeface="Barlow" panose="00000500000000000000"/>
                <a:ea typeface="Barlow" panose="00000500000000000000"/>
                <a:cs typeface="Barlow" panose="00000500000000000000"/>
                <a:sym typeface="Barlow" panose="00000500000000000000"/>
              </a:defRPr>
            </a:lvl9pPr>
          </a:lstStyle>
          <a:p>
            <a:pPr marL="285750" lvl="0" indent="-285750" algn="just">
              <a:lnSpc>
                <a:spcPct val="150000"/>
              </a:lnSpc>
              <a:buClr>
                <a:schemeClr val="bg1"/>
              </a:buClr>
              <a:buFont typeface="Wingdings" panose="05000000000000000000" pitchFamily="2" charset="2"/>
              <a:buChar char="Ø"/>
            </a:pPr>
            <a:r>
              <a:rPr lang="en-US" sz="1600" dirty="0">
                <a:solidFill>
                  <a:schemeClr val="bg1"/>
                </a:solidFill>
              </a:rPr>
              <a:t>Implement a machine learning-based recommendation engine that suggests books based on user behavior, reading history, and preference.</a:t>
            </a:r>
          </a:p>
          <a:p>
            <a:pPr marL="285750" lvl="0" indent="-285750" algn="just">
              <a:lnSpc>
                <a:spcPct val="150000"/>
              </a:lnSpc>
              <a:buClr>
                <a:schemeClr val="bg1"/>
              </a:buClr>
              <a:buFont typeface="Wingdings" panose="05000000000000000000" pitchFamily="2" charset="2"/>
              <a:buChar char="Ø"/>
            </a:pPr>
            <a:r>
              <a:rPr lang="en-US" sz="1600" dirty="0">
                <a:solidFill>
                  <a:schemeClr val="bg1"/>
                </a:solidFill>
              </a:rPr>
              <a:t>Add a feature that allows customers to leave reviews and rate. </a:t>
            </a:r>
          </a:p>
          <a:p>
            <a:pPr marL="285750" lvl="0" indent="-285750" algn="just">
              <a:lnSpc>
                <a:spcPct val="150000"/>
              </a:lnSpc>
              <a:buClr>
                <a:schemeClr val="bg1"/>
              </a:buClr>
              <a:buFont typeface="Wingdings" panose="05000000000000000000" pitchFamily="2" charset="2"/>
              <a:buChar char="Ø"/>
            </a:pPr>
            <a:r>
              <a:rPr lang="en-US" sz="1600" dirty="0">
                <a:solidFill>
                  <a:schemeClr val="bg1"/>
                </a:solidFill>
              </a:rPr>
              <a:t>Develop a mobile application for </a:t>
            </a:r>
            <a:r>
              <a:rPr lang="en-US" sz="1600">
                <a:solidFill>
                  <a:schemeClr val="bg1"/>
                </a:solidFill>
              </a:rPr>
              <a:t>ios </a:t>
            </a:r>
            <a:r>
              <a:rPr lang="en-US" sz="1600" dirty="0">
                <a:solidFill>
                  <a:schemeClr val="bg1"/>
                </a:solidFill>
              </a:rPr>
              <a:t>and Android platforms to complement the web-based version of the E-book Emporium books</a:t>
            </a:r>
          </a:p>
          <a:p>
            <a:pPr marL="285750" lvl="0" indent="-285750" algn="just">
              <a:lnSpc>
                <a:spcPct val="150000"/>
              </a:lnSpc>
              <a:buClr>
                <a:schemeClr val="bg1"/>
              </a:buClr>
              <a:buFont typeface="Wingdings" panose="05000000000000000000" pitchFamily="2" charset="2"/>
              <a:buChar char="Ø"/>
            </a:pPr>
            <a:r>
              <a:rPr lang="en-US" sz="1600" dirty="0">
                <a:solidFill>
                  <a:schemeClr val="bg1"/>
                </a:solidFill>
              </a:rPr>
              <a:t>Introduce subscription plans for users to access a library of e-books for a monthly or yearly fee.</a:t>
            </a:r>
          </a:p>
          <a:p>
            <a:pPr marL="285750" lvl="0" indent="-285750" algn="just">
              <a:lnSpc>
                <a:spcPct val="150000"/>
              </a:lnSpc>
              <a:buClr>
                <a:schemeClr val="bg1"/>
              </a:buClr>
              <a:buFont typeface="Wingdings" panose="05000000000000000000" pitchFamily="2" charset="2"/>
              <a:buChar char="Ø"/>
            </a:pPr>
            <a:r>
              <a:rPr lang="en-US" sz="1600" dirty="0">
                <a:solidFill>
                  <a:schemeClr val="bg1"/>
                </a:solidFill>
              </a:rPr>
              <a:t>Create features for book clubs, forums, or reading groups where users can discuss books and share reading experiences</a:t>
            </a:r>
            <a:endParaRPr lang="en-US" altLang="en-GB" sz="1600" dirty="0">
              <a:solidFill>
                <a:schemeClr val="bg1"/>
              </a:solidFill>
            </a:endParaRPr>
          </a:p>
        </p:txBody>
      </p:sp>
      <p:sp>
        <p:nvSpPr>
          <p:cNvPr id="457" name="Google Shape;457;p42"/>
          <p:cNvSpPr txBox="1"/>
          <p:nvPr/>
        </p:nvSpPr>
        <p:spPr>
          <a:xfrm>
            <a:off x="755560" y="52455"/>
            <a:ext cx="7704000" cy="5727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2pPr>
            <a:lvl3pPr marR="0" lvl="2"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3pPr>
            <a:lvl4pPr marR="0" lvl="3"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4pPr>
            <a:lvl5pPr marR="0" lvl="4"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5pPr>
            <a:lvl6pPr marR="0" lvl="5"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6pPr>
            <a:lvl7pPr marR="0" lvl="6"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7pPr>
            <a:lvl8pPr marR="0" lvl="7"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8pPr>
            <a:lvl9pPr marR="0" lvl="8"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9pPr>
          </a:lstStyle>
          <a:p>
            <a:pPr marL="0" lvl="0" indent="0" algn="ctr" rtl="0">
              <a:spcBef>
                <a:spcPts val="0"/>
              </a:spcBef>
              <a:spcAft>
                <a:spcPts val="0"/>
              </a:spcAft>
              <a:buNone/>
            </a:pPr>
            <a:r>
              <a:rPr lang="en-US" altLang="en-GB">
                <a:solidFill>
                  <a:schemeClr val="bg1"/>
                </a:solidFill>
                <a:latin typeface="Times New Roman" panose="02020603050405020304" charset="0"/>
                <a:cs typeface="Times New Roman" panose="02020603050405020304" charset="0"/>
              </a:rPr>
              <a:t>  Future Enhancement</a:t>
            </a: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475"/>
        <p:cNvGrpSpPr/>
        <p:nvPr/>
      </p:nvGrpSpPr>
      <p:grpSpPr>
        <a:xfrm>
          <a:off x="0" y="0"/>
          <a:ext cx="0" cy="0"/>
          <a:chOff x="0" y="0"/>
          <a:chExt cx="0" cy="0"/>
        </a:xfrm>
      </p:grpSpPr>
      <p:sp>
        <p:nvSpPr>
          <p:cNvPr id="459" name="Google Shape;459;p42"/>
          <p:cNvSpPr txBox="1"/>
          <p:nvPr/>
        </p:nvSpPr>
        <p:spPr>
          <a:xfrm>
            <a:off x="907505" y="1073408"/>
            <a:ext cx="7552055" cy="31349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panose="00000500000000000000"/>
              <a:buNone/>
              <a:defRPr sz="1200" b="0" i="0" u="none" strike="noStrike" cap="none">
                <a:solidFill>
                  <a:schemeClr val="dk1"/>
                </a:solidFill>
                <a:latin typeface="Barlow" panose="00000500000000000000"/>
                <a:ea typeface="Barlow" panose="00000500000000000000"/>
                <a:cs typeface="Barlow" panose="00000500000000000000"/>
                <a:sym typeface="Barlow" panose="00000500000000000000"/>
              </a:defRPr>
            </a:lvl1pPr>
            <a:lvl2pPr marL="914400" marR="0" lvl="1" indent="-304800" algn="ctr" rtl="0">
              <a:lnSpc>
                <a:spcPct val="100000"/>
              </a:lnSpc>
              <a:spcBef>
                <a:spcPts val="0"/>
              </a:spcBef>
              <a:spcAft>
                <a:spcPts val="0"/>
              </a:spcAft>
              <a:buClr>
                <a:schemeClr val="dk1"/>
              </a:buClr>
              <a:buSzPts val="1200"/>
              <a:buFont typeface="Barlow" panose="00000500000000000000"/>
              <a:buNone/>
              <a:defRPr sz="1200" b="0" i="0" u="none" strike="noStrike" cap="none">
                <a:solidFill>
                  <a:schemeClr val="dk1"/>
                </a:solidFill>
                <a:latin typeface="Barlow" panose="00000500000000000000"/>
                <a:ea typeface="Barlow" panose="00000500000000000000"/>
                <a:cs typeface="Barlow" panose="00000500000000000000"/>
                <a:sym typeface="Barlow" panose="00000500000000000000"/>
              </a:defRPr>
            </a:lvl2pPr>
            <a:lvl3pPr marL="1371600" marR="0" lvl="2" indent="-304800" algn="ctr" rtl="0">
              <a:lnSpc>
                <a:spcPct val="100000"/>
              </a:lnSpc>
              <a:spcBef>
                <a:spcPts val="0"/>
              </a:spcBef>
              <a:spcAft>
                <a:spcPts val="0"/>
              </a:spcAft>
              <a:buClr>
                <a:schemeClr val="dk1"/>
              </a:buClr>
              <a:buSzPts val="1200"/>
              <a:buFont typeface="Barlow" panose="00000500000000000000"/>
              <a:buNone/>
              <a:defRPr sz="1200" b="0" i="0" u="none" strike="noStrike" cap="none">
                <a:solidFill>
                  <a:schemeClr val="dk1"/>
                </a:solidFill>
                <a:latin typeface="Barlow" panose="00000500000000000000"/>
                <a:ea typeface="Barlow" panose="00000500000000000000"/>
                <a:cs typeface="Barlow" panose="00000500000000000000"/>
                <a:sym typeface="Barlow" panose="00000500000000000000"/>
              </a:defRPr>
            </a:lvl3pPr>
            <a:lvl4pPr marL="1828800" marR="0" lvl="3" indent="-304800" algn="ctr" rtl="0">
              <a:lnSpc>
                <a:spcPct val="100000"/>
              </a:lnSpc>
              <a:spcBef>
                <a:spcPts val="0"/>
              </a:spcBef>
              <a:spcAft>
                <a:spcPts val="0"/>
              </a:spcAft>
              <a:buClr>
                <a:schemeClr val="dk1"/>
              </a:buClr>
              <a:buSzPts val="1200"/>
              <a:buFont typeface="Barlow" panose="00000500000000000000"/>
              <a:buNone/>
              <a:defRPr sz="1200" b="0" i="0" u="none" strike="noStrike" cap="none">
                <a:solidFill>
                  <a:schemeClr val="dk1"/>
                </a:solidFill>
                <a:latin typeface="Barlow" panose="00000500000000000000"/>
                <a:ea typeface="Barlow" panose="00000500000000000000"/>
                <a:cs typeface="Barlow" panose="00000500000000000000"/>
                <a:sym typeface="Barlow" panose="00000500000000000000"/>
              </a:defRPr>
            </a:lvl4pPr>
            <a:lvl5pPr marL="2286000" marR="0" lvl="4" indent="-304800" algn="ctr" rtl="0">
              <a:lnSpc>
                <a:spcPct val="100000"/>
              </a:lnSpc>
              <a:spcBef>
                <a:spcPts val="0"/>
              </a:spcBef>
              <a:spcAft>
                <a:spcPts val="0"/>
              </a:spcAft>
              <a:buClr>
                <a:schemeClr val="dk1"/>
              </a:buClr>
              <a:buSzPts val="1200"/>
              <a:buFont typeface="Barlow" panose="00000500000000000000"/>
              <a:buNone/>
              <a:defRPr sz="1200" b="0" i="0" u="none" strike="noStrike" cap="none">
                <a:solidFill>
                  <a:schemeClr val="dk1"/>
                </a:solidFill>
                <a:latin typeface="Barlow" panose="00000500000000000000"/>
                <a:ea typeface="Barlow" panose="00000500000000000000"/>
                <a:cs typeface="Barlow" panose="00000500000000000000"/>
                <a:sym typeface="Barlow" panose="00000500000000000000"/>
              </a:defRPr>
            </a:lvl5pPr>
            <a:lvl6pPr marL="2743200" marR="0" lvl="5" indent="-304800" algn="ctr" rtl="0">
              <a:lnSpc>
                <a:spcPct val="100000"/>
              </a:lnSpc>
              <a:spcBef>
                <a:spcPts val="0"/>
              </a:spcBef>
              <a:spcAft>
                <a:spcPts val="0"/>
              </a:spcAft>
              <a:buClr>
                <a:schemeClr val="dk1"/>
              </a:buClr>
              <a:buSzPts val="1200"/>
              <a:buFont typeface="Barlow" panose="00000500000000000000"/>
              <a:buNone/>
              <a:defRPr sz="1200" b="0" i="0" u="none" strike="noStrike" cap="none">
                <a:solidFill>
                  <a:schemeClr val="dk1"/>
                </a:solidFill>
                <a:latin typeface="Barlow" panose="00000500000000000000"/>
                <a:ea typeface="Barlow" panose="00000500000000000000"/>
                <a:cs typeface="Barlow" panose="00000500000000000000"/>
                <a:sym typeface="Barlow" panose="00000500000000000000"/>
              </a:defRPr>
            </a:lvl6pPr>
            <a:lvl7pPr marL="3200400" marR="0" lvl="6" indent="-304800" algn="ctr" rtl="0">
              <a:lnSpc>
                <a:spcPct val="100000"/>
              </a:lnSpc>
              <a:spcBef>
                <a:spcPts val="0"/>
              </a:spcBef>
              <a:spcAft>
                <a:spcPts val="0"/>
              </a:spcAft>
              <a:buClr>
                <a:schemeClr val="dk1"/>
              </a:buClr>
              <a:buSzPts val="1200"/>
              <a:buFont typeface="Barlow" panose="00000500000000000000"/>
              <a:buNone/>
              <a:defRPr sz="1200" b="0" i="0" u="none" strike="noStrike" cap="none">
                <a:solidFill>
                  <a:schemeClr val="dk1"/>
                </a:solidFill>
                <a:latin typeface="Barlow" panose="00000500000000000000"/>
                <a:ea typeface="Barlow" panose="00000500000000000000"/>
                <a:cs typeface="Barlow" panose="00000500000000000000"/>
                <a:sym typeface="Barlow" panose="00000500000000000000"/>
              </a:defRPr>
            </a:lvl7pPr>
            <a:lvl8pPr marL="3657600" marR="0" lvl="7" indent="-304800" algn="ctr" rtl="0">
              <a:lnSpc>
                <a:spcPct val="100000"/>
              </a:lnSpc>
              <a:spcBef>
                <a:spcPts val="0"/>
              </a:spcBef>
              <a:spcAft>
                <a:spcPts val="0"/>
              </a:spcAft>
              <a:buClr>
                <a:schemeClr val="dk1"/>
              </a:buClr>
              <a:buSzPts val="1200"/>
              <a:buFont typeface="Barlow" panose="00000500000000000000"/>
              <a:buNone/>
              <a:defRPr sz="1200" b="0" i="0" u="none" strike="noStrike" cap="none">
                <a:solidFill>
                  <a:schemeClr val="dk1"/>
                </a:solidFill>
                <a:latin typeface="Barlow" panose="00000500000000000000"/>
                <a:ea typeface="Barlow" panose="00000500000000000000"/>
                <a:cs typeface="Barlow" panose="00000500000000000000"/>
                <a:sym typeface="Barlow" panose="00000500000000000000"/>
              </a:defRPr>
            </a:lvl8pPr>
            <a:lvl9pPr marL="4114800" marR="0" lvl="8" indent="-304800" algn="ctr" rtl="0">
              <a:lnSpc>
                <a:spcPct val="100000"/>
              </a:lnSpc>
              <a:spcBef>
                <a:spcPts val="0"/>
              </a:spcBef>
              <a:spcAft>
                <a:spcPts val="0"/>
              </a:spcAft>
              <a:buClr>
                <a:schemeClr val="dk1"/>
              </a:buClr>
              <a:buSzPts val="1200"/>
              <a:buFont typeface="Barlow" panose="00000500000000000000"/>
              <a:buNone/>
              <a:defRPr sz="1200" b="0" i="0" u="none" strike="noStrike" cap="none">
                <a:solidFill>
                  <a:schemeClr val="dk1"/>
                </a:solidFill>
                <a:latin typeface="Barlow" panose="00000500000000000000"/>
                <a:ea typeface="Barlow" panose="00000500000000000000"/>
                <a:cs typeface="Barlow" panose="00000500000000000000"/>
                <a:sym typeface="Barlow" panose="00000500000000000000"/>
              </a:defRPr>
            </a:lvl9pPr>
          </a:lstStyle>
          <a:p>
            <a:pPr marL="285750" lvl="0" indent="-285750" algn="just">
              <a:lnSpc>
                <a:spcPct val="150000"/>
              </a:lnSpc>
              <a:buClr>
                <a:schemeClr val="bg1"/>
              </a:buClr>
              <a:buFont typeface="Wingdings" panose="05000000000000000000" pitchFamily="2" charset="2"/>
              <a:buChar char="Ø"/>
            </a:pPr>
            <a:endParaRPr lang="en-US" altLang="en-GB" sz="1600" dirty="0">
              <a:solidFill>
                <a:schemeClr val="bg1"/>
              </a:solidFill>
            </a:endParaRPr>
          </a:p>
        </p:txBody>
      </p:sp>
      <p:sp>
        <p:nvSpPr>
          <p:cNvPr id="457" name="Google Shape;457;p42"/>
          <p:cNvSpPr txBox="1"/>
          <p:nvPr/>
        </p:nvSpPr>
        <p:spPr>
          <a:xfrm>
            <a:off x="684440" y="2201066"/>
            <a:ext cx="7704000" cy="1180618"/>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1pPr>
            <a:lvl2pPr marR="0" lvl="1"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2pPr>
            <a:lvl3pPr marR="0" lvl="2"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3pPr>
            <a:lvl4pPr marR="0" lvl="3"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4pPr>
            <a:lvl5pPr marR="0" lvl="4"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5pPr>
            <a:lvl6pPr marR="0" lvl="5"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6pPr>
            <a:lvl7pPr marR="0" lvl="6"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7pPr>
            <a:lvl8pPr marR="0" lvl="7"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8pPr>
            <a:lvl9pPr marR="0" lvl="8" algn="ctr" rtl="0">
              <a:lnSpc>
                <a:spcPct val="100000"/>
              </a:lnSpc>
              <a:spcBef>
                <a:spcPts val="0"/>
              </a:spcBef>
              <a:spcAft>
                <a:spcPts val="0"/>
              </a:spcAft>
              <a:buClr>
                <a:schemeClr val="dk1"/>
              </a:buClr>
              <a:buSzPts val="3000"/>
              <a:buFont typeface="Poppins" panose="00000500000000000000"/>
              <a:buNone/>
              <a:defRPr sz="3000" b="1" i="0" u="none" strike="noStrike" cap="none">
                <a:solidFill>
                  <a:schemeClr val="dk1"/>
                </a:solidFill>
                <a:latin typeface="Poppins" panose="00000500000000000000"/>
                <a:ea typeface="Poppins" panose="00000500000000000000"/>
                <a:cs typeface="Poppins" panose="00000500000000000000"/>
                <a:sym typeface="Poppins" panose="00000500000000000000"/>
              </a:defRPr>
            </a:lvl9pPr>
          </a:lstStyle>
          <a:p>
            <a:pPr marL="0" lvl="0" indent="0" algn="ctr" rtl="0">
              <a:spcBef>
                <a:spcPts val="0"/>
              </a:spcBef>
              <a:spcAft>
                <a:spcPts val="0"/>
              </a:spcAft>
              <a:buNone/>
            </a:pPr>
            <a:r>
              <a:rPr lang="en-IN" altLang="en-GB" dirty="0">
                <a:solidFill>
                  <a:schemeClr val="bg1"/>
                </a:solidFill>
                <a:latin typeface="Times New Roman" panose="02020603050405020304" charset="0"/>
                <a:cs typeface="Times New Roman" panose="02020603050405020304" charset="0"/>
              </a:rPr>
              <a:t>Thank You</a:t>
            </a:r>
            <a:endParaRPr lang="en-US" altLang="en-GB" dirty="0">
              <a:solidFill>
                <a:schemeClr val="bg1"/>
              </a:solidFill>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2"/>
          <p:cNvSpPr txBox="1">
            <a:spLocks noGrp="1"/>
          </p:cNvSpPr>
          <p:nvPr>
            <p:ph type="title"/>
          </p:nvPr>
        </p:nvSpPr>
        <p:spPr>
          <a:xfrm>
            <a:off x="720000" y="3959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latin typeface="Times New Roman" panose="02020603050405020304" charset="0"/>
                <a:cs typeface="Times New Roman" panose="02020603050405020304" charset="0"/>
              </a:rPr>
              <a:t>Abstract</a:t>
            </a:r>
          </a:p>
        </p:txBody>
      </p:sp>
      <p:sp>
        <p:nvSpPr>
          <p:cNvPr id="459" name="Google Shape;459;p42"/>
          <p:cNvSpPr txBox="1">
            <a:spLocks noGrp="1"/>
          </p:cNvSpPr>
          <p:nvPr>
            <p:ph type="subTitle" idx="2"/>
          </p:nvPr>
        </p:nvSpPr>
        <p:spPr>
          <a:xfrm>
            <a:off x="972184" y="772795"/>
            <a:ext cx="7451816" cy="3974715"/>
          </a:xfrm>
          <a:prstGeom prst="rect">
            <a:avLst/>
          </a:prstGeom>
        </p:spPr>
        <p:txBody>
          <a:bodyPr spcFirstLastPara="1" wrap="square" lIns="91425" tIns="91425" rIns="91425" bIns="91425" anchor="t" anchorCtr="0">
            <a:noAutofit/>
          </a:bodyPr>
          <a:lstStyle/>
          <a:p>
            <a:pPr marL="0" lvl="0" indent="0" algn="just">
              <a:lnSpc>
                <a:spcPct val="150000"/>
              </a:lnSpc>
            </a:pPr>
            <a:endParaRPr lang="en-US" altLang="en-GB" sz="1600" dirty="0">
              <a:latin typeface="Times New Roman" panose="02020603050405020304" charset="0"/>
              <a:cs typeface="Times New Roman" panose="02020603050405020304" charset="0"/>
            </a:endParaRPr>
          </a:p>
          <a:p>
            <a:pPr marL="0" lvl="0" indent="0" algn="just">
              <a:lnSpc>
                <a:spcPct val="150000"/>
              </a:lnSpc>
            </a:pPr>
            <a:r>
              <a:rPr lang="en-US" altLang="en-GB" sz="1400" dirty="0">
                <a:latin typeface="Times New Roman" panose="02020603050405020304" charset="0"/>
                <a:cs typeface="Times New Roman" panose="02020603050405020304" charset="0"/>
              </a:rPr>
              <a:t>The E-book Emporium is a comprehensive digital marketplace designed to streamline the process of buying and selling e-books. Utilizing Spring Boot, MySQL, HTML/CSS/JS, and Bootstrap, the platform offers a seamless user experience. Users can easily sign up and log in to access a wide range of e-books . Advanced search capabilities allow users to find books based on their preferences quickly. The cart feature supports multiple payment options, including Google Pay, credit/debit cards, and cash on delivery, providing flexibility and convenience. For administrators, the platform offers an intuitive interface to monitor the number of users, books sold, and books added, facilitating effective management . Sellers can effortlessly add new books and manage their inventory through a dedicated admin page. Customers benefit from a streamlined product view and purchase process, enhancing their overall experience.</a:t>
            </a: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2"/>
          <p:cNvSpPr txBox="1">
            <a:spLocks noGrp="1"/>
          </p:cNvSpPr>
          <p:nvPr>
            <p:ph type="title"/>
          </p:nvPr>
        </p:nvSpPr>
        <p:spPr>
          <a:xfrm>
            <a:off x="720000" y="3959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latin typeface="Times New Roman" panose="02020603050405020304" charset="0"/>
                <a:cs typeface="Times New Roman" panose="02020603050405020304" charset="0"/>
              </a:rPr>
              <a:t>Objective</a:t>
            </a:r>
            <a:br>
              <a:rPr lang="en-US" altLang="en-GB" dirty="0">
                <a:latin typeface="Times New Roman" panose="02020603050405020304" charset="0"/>
                <a:cs typeface="Times New Roman" panose="02020603050405020304" charset="0"/>
              </a:rPr>
            </a:br>
            <a:br>
              <a:rPr lang="en-US" altLang="en-GB" dirty="0">
                <a:latin typeface="Times New Roman" panose="02020603050405020304" charset="0"/>
                <a:cs typeface="Times New Roman" panose="02020603050405020304" charset="0"/>
              </a:rPr>
            </a:br>
            <a:br>
              <a:rPr lang="en-US" altLang="en-GB" dirty="0">
                <a:latin typeface="Times New Roman" panose="02020603050405020304" charset="0"/>
                <a:cs typeface="Times New Roman" panose="02020603050405020304" charset="0"/>
              </a:rPr>
            </a:br>
            <a:r>
              <a:rPr lang="en-US" altLang="en-GB" dirty="0">
                <a:latin typeface="Times New Roman" panose="02020603050405020304" charset="0"/>
                <a:cs typeface="Times New Roman" panose="02020603050405020304" charset="0"/>
              </a:rPr>
              <a:t> </a:t>
            </a:r>
          </a:p>
        </p:txBody>
      </p:sp>
      <p:sp>
        <p:nvSpPr>
          <p:cNvPr id="459" name="Google Shape;459;p42"/>
          <p:cNvSpPr txBox="1">
            <a:spLocks noGrp="1"/>
          </p:cNvSpPr>
          <p:nvPr>
            <p:ph type="subTitle" idx="2"/>
          </p:nvPr>
        </p:nvSpPr>
        <p:spPr>
          <a:xfrm>
            <a:off x="972185" y="772795"/>
            <a:ext cx="7160260" cy="3568684"/>
          </a:xfrm>
          <a:prstGeom prst="rect">
            <a:avLst/>
          </a:prstGeom>
        </p:spPr>
        <p:txBody>
          <a:bodyPr spcFirstLastPara="1" wrap="square" lIns="91425" tIns="91425" rIns="91425" bIns="91425" anchor="t" anchorCtr="0">
            <a:noAutofit/>
          </a:bodyPr>
          <a:lstStyle/>
          <a:p>
            <a:pPr marL="0" lvl="0" indent="0" algn="just">
              <a:lnSpc>
                <a:spcPct val="150000"/>
              </a:lnSpc>
            </a:pPr>
            <a:endParaRPr lang="en-US" altLang="en-GB" sz="1600" dirty="0">
              <a:latin typeface="Times New Roman" panose="02020603050405020304" charset="0"/>
              <a:cs typeface="Times New Roman" panose="02020603050405020304" charset="0"/>
            </a:endParaRPr>
          </a:p>
          <a:p>
            <a:pPr marL="0" lvl="0" indent="0" algn="just">
              <a:lnSpc>
                <a:spcPct val="150000"/>
              </a:lnSpc>
            </a:pPr>
            <a:r>
              <a:rPr lang="en-US" sz="1600" dirty="0">
                <a:latin typeface="Times New Roman" panose="02020603050405020304" charset="0"/>
                <a:cs typeface="Times New Roman" panose="02020603050405020304" charset="0"/>
              </a:rPr>
              <a:t>To Develop an intuitive and efficient interface for browsing, searching, and purchasing e-books using technologies like HTML/CSS/JS and Bootstrap</a:t>
            </a:r>
            <a:r>
              <a:rPr lang="en-US" sz="1600" dirty="0"/>
              <a:t>.</a:t>
            </a:r>
            <a:endParaRPr lang="en-US" altLang="en-GB" sz="1600" dirty="0">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2"/>
          <p:cNvSpPr txBox="1">
            <a:spLocks noGrp="1"/>
          </p:cNvSpPr>
          <p:nvPr>
            <p:ph type="title"/>
          </p:nvPr>
        </p:nvSpPr>
        <p:spPr>
          <a:xfrm>
            <a:off x="720000" y="3959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latin typeface="Times New Roman" panose="02020603050405020304" charset="0"/>
                <a:cs typeface="Times New Roman" panose="02020603050405020304" charset="0"/>
              </a:rPr>
              <a:t>Existing system and proposed system </a:t>
            </a:r>
          </a:p>
        </p:txBody>
      </p:sp>
      <p:sp>
        <p:nvSpPr>
          <p:cNvPr id="459" name="Google Shape;459;p42"/>
          <p:cNvSpPr txBox="1">
            <a:spLocks noGrp="1"/>
          </p:cNvSpPr>
          <p:nvPr>
            <p:ph type="subTitle" idx="2"/>
          </p:nvPr>
        </p:nvSpPr>
        <p:spPr>
          <a:xfrm>
            <a:off x="719999" y="772796"/>
            <a:ext cx="7816961" cy="4252562"/>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endParaRPr lang="en-US" altLang="en-GB" sz="1600" b="1" dirty="0">
              <a:latin typeface="Times New Roman" panose="02020603050405020304" charset="0"/>
              <a:cs typeface="Times New Roman" panose="02020603050405020304" charset="0"/>
            </a:endParaRPr>
          </a:p>
          <a:p>
            <a:pPr marL="0" lvl="0" indent="0" algn="just" rtl="0">
              <a:lnSpc>
                <a:spcPct val="150000"/>
              </a:lnSpc>
              <a:spcBef>
                <a:spcPts val="0"/>
              </a:spcBef>
              <a:spcAft>
                <a:spcPts val="0"/>
              </a:spcAft>
              <a:buNone/>
            </a:pPr>
            <a:r>
              <a:rPr lang="en-US" altLang="en-GB" sz="1600" b="1" dirty="0">
                <a:latin typeface="Times New Roman" panose="02020603050405020304" charset="0"/>
                <a:cs typeface="Times New Roman" panose="02020603050405020304" charset="0"/>
              </a:rPr>
              <a:t>Existing System:</a:t>
            </a:r>
          </a:p>
          <a:p>
            <a:pPr marL="0" lvl="0" indent="0" algn="just">
              <a:lnSpc>
                <a:spcPct val="150000"/>
              </a:lnSpc>
            </a:pPr>
            <a:r>
              <a:rPr lang="en-US" altLang="en-GB" sz="1600" dirty="0">
                <a:latin typeface="Times New Roman" panose="02020603050405020304" charset="0"/>
                <a:cs typeface="Times New Roman" panose="02020603050405020304" charset="0"/>
              </a:rPr>
              <a:t>The current e-book marketplace platforms often suffer from fragmented and cumbersome user experiences. Users face difficulties in finding and purchasing books due to inefficient search functionalities and poorly designed interfaces. Existing systems generally lack robust security features for user data and payment transactions, leading to potential breaches and mistrust among users. Furthermore, administrative and seller functionalities are often limited and not user-friendly, making inventory management and sales tracking a tedious process. The absence of seamless integration across different user roles—such as administrators, sellers, and customers—further complicates the usability and efficiency of these platforms</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2"/>
          <p:cNvSpPr txBox="1">
            <a:spLocks noGrp="1"/>
          </p:cNvSpPr>
          <p:nvPr>
            <p:ph type="title"/>
          </p:nvPr>
        </p:nvSpPr>
        <p:spPr>
          <a:xfrm>
            <a:off x="720000" y="3959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latin typeface="Times New Roman" panose="02020603050405020304" charset="0"/>
                <a:cs typeface="Times New Roman" panose="02020603050405020304" charset="0"/>
              </a:rPr>
              <a:t>Proposed System</a:t>
            </a:r>
          </a:p>
        </p:txBody>
      </p:sp>
      <p:sp>
        <p:nvSpPr>
          <p:cNvPr id="459" name="Google Shape;459;p42"/>
          <p:cNvSpPr txBox="1">
            <a:spLocks noGrp="1"/>
          </p:cNvSpPr>
          <p:nvPr>
            <p:ph type="subTitle" idx="2"/>
          </p:nvPr>
        </p:nvSpPr>
        <p:spPr>
          <a:xfrm>
            <a:off x="972184" y="772795"/>
            <a:ext cx="7451816" cy="3974715"/>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endParaRPr lang="en-US" altLang="en-GB" sz="1600" b="1" dirty="0">
              <a:latin typeface="Times New Roman" panose="02020603050405020304" charset="0"/>
              <a:cs typeface="Times New Roman" panose="02020603050405020304" charset="0"/>
            </a:endParaRPr>
          </a:p>
          <a:p>
            <a:pPr marL="0" lvl="0" indent="0" algn="just" rtl="0">
              <a:lnSpc>
                <a:spcPct val="150000"/>
              </a:lnSpc>
              <a:spcBef>
                <a:spcPts val="0"/>
              </a:spcBef>
              <a:spcAft>
                <a:spcPts val="0"/>
              </a:spcAft>
              <a:buNone/>
            </a:pPr>
            <a:r>
              <a:rPr lang="en-US" altLang="en-GB" sz="1600" b="1" dirty="0">
                <a:latin typeface="Times New Roman" panose="02020603050405020304" charset="0"/>
                <a:cs typeface="Times New Roman" panose="02020603050405020304" charset="0"/>
              </a:rPr>
              <a:t>Proposed System:</a:t>
            </a:r>
          </a:p>
          <a:p>
            <a:pPr marL="0" lvl="0" indent="0" algn="just">
              <a:lnSpc>
                <a:spcPct val="150000"/>
              </a:lnSpc>
            </a:pPr>
            <a:r>
              <a:rPr lang="en-US" sz="1400" dirty="0">
                <a:latin typeface="Times New Roman" panose="02020603050405020304" charset="0"/>
                <a:cs typeface="Times New Roman" panose="02020603050405020304" charset="0"/>
              </a:rPr>
              <a:t>The proposed "E-book Emporium Using Spring Boot and JDBC in Perfect Harmony" aims to revolutionize the digital book market by offering a cohesive and efficient platform for users, admin. Users can easily search for books based on their preferences and add them to their cart. The purchasing process is simplified with multiple payment options, including Google Pay, credit/debit cards, and cash on delivery, ensuring secure and flexible transactions. The admin page provides administrators with tools to view the number of users, track books sold, and manage inventory , and  dedicated page to add new books and view detailed information . Customers enjoy a personalized experience with intuitive navigation and easy access to book purchases. </a:t>
            </a:r>
            <a:endParaRPr lang="en-US" altLang="en-GB" sz="1400" b="1" dirty="0">
              <a:latin typeface="Times New Roman" panose="02020603050405020304" charset="0"/>
              <a:cs typeface="Times New Roman" panose="02020603050405020304" charset="0"/>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2"/>
          <p:cNvSpPr txBox="1">
            <a:spLocks noGrp="1"/>
          </p:cNvSpPr>
          <p:nvPr>
            <p:ph type="title"/>
          </p:nvPr>
        </p:nvSpPr>
        <p:spPr>
          <a:xfrm>
            <a:off x="720000" y="3959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a:latin typeface="Times New Roman" panose="02020603050405020304" charset="0"/>
                <a:cs typeface="Times New Roman" panose="02020603050405020304" charset="0"/>
              </a:rPr>
              <a:t>Hardware and software requirements </a:t>
            </a:r>
          </a:p>
        </p:txBody>
      </p:sp>
      <p:sp>
        <p:nvSpPr>
          <p:cNvPr id="459" name="Google Shape;459;p42"/>
          <p:cNvSpPr txBox="1">
            <a:spLocks noGrp="1"/>
          </p:cNvSpPr>
          <p:nvPr>
            <p:ph type="subTitle" idx="2"/>
          </p:nvPr>
        </p:nvSpPr>
        <p:spPr>
          <a:xfrm>
            <a:off x="972185" y="772795"/>
            <a:ext cx="7160260" cy="3134995"/>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altLang="en-GB" sz="1600" b="1" dirty="0">
                <a:latin typeface="Times New Roman" panose="02020603050405020304" charset="0"/>
                <a:cs typeface="Times New Roman" panose="02020603050405020304" charset="0"/>
              </a:rPr>
              <a:t>Hardware Requirements:</a:t>
            </a:r>
          </a:p>
          <a:p>
            <a:pPr marL="0" lvl="0" indent="0" algn="just" rtl="0">
              <a:lnSpc>
                <a:spcPct val="150000"/>
              </a:lnSpc>
              <a:spcBef>
                <a:spcPts val="0"/>
              </a:spcBef>
              <a:spcAft>
                <a:spcPts val="0"/>
              </a:spcAft>
              <a:buNone/>
            </a:pPr>
            <a:r>
              <a:rPr lang="en-US" altLang="en-GB" sz="1600" dirty="0">
                <a:latin typeface="Times New Roman" panose="02020603050405020304" charset="0"/>
                <a:cs typeface="Times New Roman" panose="02020603050405020304" charset="0"/>
              </a:rPr>
              <a:t>Processor: Dual-Core Processor</a:t>
            </a:r>
          </a:p>
          <a:p>
            <a:pPr marL="0" lvl="0" indent="0" algn="just" rtl="0">
              <a:lnSpc>
                <a:spcPct val="150000"/>
              </a:lnSpc>
              <a:spcBef>
                <a:spcPts val="0"/>
              </a:spcBef>
              <a:spcAft>
                <a:spcPts val="0"/>
              </a:spcAft>
              <a:buNone/>
            </a:pPr>
            <a:r>
              <a:rPr lang="en-US" altLang="en-GB" sz="1600" dirty="0">
                <a:latin typeface="Times New Roman" panose="02020603050405020304" charset="0"/>
                <a:cs typeface="Times New Roman" panose="02020603050405020304" charset="0"/>
              </a:rPr>
              <a:t>RAM: 4 GB or higher</a:t>
            </a:r>
          </a:p>
          <a:p>
            <a:pPr marL="0" lvl="0" indent="0" algn="just" rtl="0">
              <a:lnSpc>
                <a:spcPct val="150000"/>
              </a:lnSpc>
              <a:spcBef>
                <a:spcPts val="0"/>
              </a:spcBef>
              <a:spcAft>
                <a:spcPts val="0"/>
              </a:spcAft>
              <a:buNone/>
            </a:pPr>
            <a:r>
              <a:rPr lang="en-US" altLang="en-GB" sz="1600" dirty="0">
                <a:latin typeface="Times New Roman" panose="02020603050405020304" charset="0"/>
                <a:cs typeface="Times New Roman" panose="02020603050405020304" charset="0"/>
              </a:rPr>
              <a:t>Storage: SSD with 500 GB or higher</a:t>
            </a:r>
          </a:p>
          <a:p>
            <a:pPr marL="0" lvl="0" indent="0" algn="just" rtl="0">
              <a:lnSpc>
                <a:spcPct val="150000"/>
              </a:lnSpc>
              <a:spcBef>
                <a:spcPts val="0"/>
              </a:spcBef>
              <a:spcAft>
                <a:spcPts val="0"/>
              </a:spcAft>
              <a:buNone/>
            </a:pPr>
            <a:r>
              <a:rPr lang="en-US" altLang="en-GB" sz="1600" dirty="0">
                <a:latin typeface="Times New Roman" panose="02020603050405020304" charset="0"/>
                <a:cs typeface="Times New Roman" panose="02020603050405020304" charset="0"/>
              </a:rPr>
              <a:t>Network: High-speed internet connection</a:t>
            </a:r>
          </a:p>
          <a:p>
            <a:pPr marL="0" lvl="0" indent="0" algn="just" rtl="0">
              <a:lnSpc>
                <a:spcPct val="150000"/>
              </a:lnSpc>
              <a:spcBef>
                <a:spcPts val="0"/>
              </a:spcBef>
              <a:spcAft>
                <a:spcPts val="0"/>
              </a:spcAft>
              <a:buNone/>
            </a:pPr>
            <a:r>
              <a:rPr lang="en-US" altLang="en-GB" sz="1600" b="1" dirty="0">
                <a:latin typeface="Times New Roman" panose="02020603050405020304" charset="0"/>
                <a:cs typeface="Times New Roman" panose="02020603050405020304" charset="0"/>
              </a:rPr>
              <a:t>Software Requirements:</a:t>
            </a:r>
          </a:p>
          <a:p>
            <a:pPr marL="0" lvl="0" indent="0" algn="just" rtl="0">
              <a:lnSpc>
                <a:spcPct val="150000"/>
              </a:lnSpc>
              <a:spcBef>
                <a:spcPts val="0"/>
              </a:spcBef>
              <a:spcAft>
                <a:spcPts val="0"/>
              </a:spcAft>
              <a:buNone/>
            </a:pPr>
            <a:r>
              <a:rPr lang="en-US" altLang="en-GB" sz="1600" dirty="0">
                <a:latin typeface="Times New Roman" panose="02020603050405020304" charset="0"/>
                <a:cs typeface="Times New Roman" panose="02020603050405020304" charset="0"/>
              </a:rPr>
              <a:t>Web Server: Apache Tomcat</a:t>
            </a:r>
          </a:p>
          <a:p>
            <a:pPr marL="0" lvl="0" indent="0" algn="just" rtl="0">
              <a:lnSpc>
                <a:spcPct val="150000"/>
              </a:lnSpc>
              <a:spcBef>
                <a:spcPts val="0"/>
              </a:spcBef>
              <a:spcAft>
                <a:spcPts val="0"/>
              </a:spcAft>
              <a:buNone/>
            </a:pPr>
            <a:r>
              <a:rPr lang="en-US" altLang="en-GB" sz="1600" dirty="0">
                <a:latin typeface="Times New Roman" panose="02020603050405020304" charset="0"/>
                <a:cs typeface="Times New Roman" panose="02020603050405020304" charset="0"/>
              </a:rPr>
              <a:t>Database: MySQL 8.0 or higher</a:t>
            </a:r>
          </a:p>
          <a:p>
            <a:pPr marL="0" lvl="0" indent="0" algn="just" rtl="0">
              <a:lnSpc>
                <a:spcPct val="150000"/>
              </a:lnSpc>
              <a:spcBef>
                <a:spcPts val="0"/>
              </a:spcBef>
              <a:spcAft>
                <a:spcPts val="0"/>
              </a:spcAft>
              <a:buNone/>
            </a:pPr>
            <a:r>
              <a:rPr lang="en-US" altLang="en-GB" sz="1600" dirty="0">
                <a:latin typeface="Times New Roman" panose="02020603050405020304" charset="0"/>
                <a:cs typeface="Times New Roman" panose="02020603050405020304" charset="0"/>
              </a:rPr>
              <a:t>Java Development Kit (JDK): JDK 21 or higher</a:t>
            </a:r>
          </a:p>
          <a:p>
            <a:pPr marL="0" lvl="0" indent="0" algn="just" rtl="0">
              <a:lnSpc>
                <a:spcPct val="150000"/>
              </a:lnSpc>
              <a:spcBef>
                <a:spcPts val="0"/>
              </a:spcBef>
              <a:spcAft>
                <a:spcPts val="0"/>
              </a:spcAft>
              <a:buNone/>
            </a:pPr>
            <a:r>
              <a:rPr lang="en-US" altLang="en-GB" sz="1600" dirty="0">
                <a:latin typeface="Times New Roman" panose="02020603050405020304" charset="0"/>
                <a:cs typeface="Times New Roman" panose="02020603050405020304" charset="0"/>
              </a:rPr>
              <a:t>Framework: Spring Boot 4 or higher</a:t>
            </a: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latin typeface="Times New Roman" panose="02020603050405020304" charset="0"/>
                <a:cs typeface="Times New Roman" panose="02020603050405020304" charset="0"/>
              </a:rPr>
              <a:t>Modules</a:t>
            </a:r>
          </a:p>
        </p:txBody>
      </p:sp>
      <p:sp>
        <p:nvSpPr>
          <p:cNvPr id="459" name="Google Shape;459;p42"/>
          <p:cNvSpPr txBox="1">
            <a:spLocks noGrp="1"/>
          </p:cNvSpPr>
          <p:nvPr>
            <p:ph type="subTitle" idx="2"/>
          </p:nvPr>
        </p:nvSpPr>
        <p:spPr>
          <a:xfrm>
            <a:off x="991870" y="1112200"/>
            <a:ext cx="7432130" cy="3867054"/>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pPr>
            <a:r>
              <a:rPr lang="en-US" altLang="en-GB" sz="1400" b="1" dirty="0">
                <a:solidFill>
                  <a:schemeClr val="bg1"/>
                </a:solidFill>
                <a:latin typeface="Times New Roman" panose="02020603050405020304" charset="0"/>
                <a:cs typeface="Times New Roman" panose="02020603050405020304" charset="0"/>
              </a:rPr>
              <a:t>Admin Module:</a:t>
            </a:r>
          </a:p>
          <a:p>
            <a:pPr marL="800100" lvl="1" indent="-342900" algn="just">
              <a:lnSpc>
                <a:spcPct val="150000"/>
              </a:lnSpc>
              <a:buFont typeface="+mj-lt"/>
              <a:buAutoNum type="arabicParenR"/>
            </a:pPr>
            <a:r>
              <a:rPr lang="en-US" altLang="en-GB" dirty="0">
                <a:solidFill>
                  <a:schemeClr val="bg1"/>
                </a:solidFill>
                <a:latin typeface="Times New Roman" panose="02020603050405020304" charset="0"/>
                <a:cs typeface="Times New Roman" panose="02020603050405020304" charset="0"/>
              </a:rPr>
              <a:t>View Admin Page</a:t>
            </a:r>
          </a:p>
          <a:p>
            <a:pPr marL="800100" lvl="1" indent="-342900" algn="just">
              <a:lnSpc>
                <a:spcPct val="150000"/>
              </a:lnSpc>
              <a:buFont typeface="+mj-lt"/>
              <a:buAutoNum type="arabicParenR"/>
            </a:pPr>
            <a:r>
              <a:rPr lang="en-US" altLang="en-GB" dirty="0">
                <a:solidFill>
                  <a:schemeClr val="bg1"/>
                </a:solidFill>
                <a:latin typeface="Times New Roman" panose="02020603050405020304" charset="0"/>
                <a:cs typeface="Times New Roman" panose="02020603050405020304" charset="0"/>
              </a:rPr>
              <a:t>Add New Book</a:t>
            </a:r>
          </a:p>
          <a:p>
            <a:pPr marL="800100" lvl="1" indent="-342900" algn="just">
              <a:lnSpc>
                <a:spcPct val="150000"/>
              </a:lnSpc>
              <a:buFont typeface="+mj-lt"/>
              <a:buAutoNum type="arabicParenR"/>
            </a:pPr>
            <a:r>
              <a:rPr lang="en-US" altLang="en-GB" dirty="0">
                <a:solidFill>
                  <a:schemeClr val="bg1"/>
                </a:solidFill>
                <a:latin typeface="Times New Roman" panose="02020603050405020304" charset="0"/>
                <a:cs typeface="Times New Roman" panose="02020603050405020304" charset="0"/>
              </a:rPr>
              <a:t>Update / Delete Books</a:t>
            </a:r>
          </a:p>
          <a:p>
            <a:pPr marL="0" lvl="0" indent="0" algn="just" rtl="0">
              <a:lnSpc>
                <a:spcPct val="150000"/>
              </a:lnSpc>
              <a:spcBef>
                <a:spcPts val="0"/>
              </a:spcBef>
              <a:spcAft>
                <a:spcPts val="0"/>
              </a:spcAft>
            </a:pPr>
            <a:r>
              <a:rPr lang="en-US" altLang="en-GB" sz="1400" b="1" dirty="0">
                <a:solidFill>
                  <a:schemeClr val="bg1"/>
                </a:solidFill>
                <a:latin typeface="Times New Roman" panose="02020603050405020304" charset="0"/>
                <a:cs typeface="Times New Roman" panose="02020603050405020304" charset="0"/>
              </a:rPr>
              <a:t>Customer Module:</a:t>
            </a:r>
          </a:p>
          <a:p>
            <a:pPr marL="800100" lvl="1" indent="-342900" algn="just">
              <a:lnSpc>
                <a:spcPct val="150000"/>
              </a:lnSpc>
              <a:buFont typeface="+mj-lt"/>
              <a:buAutoNum type="arabicParenR"/>
            </a:pPr>
            <a:r>
              <a:rPr lang="en-US" altLang="en-GB" dirty="0">
                <a:solidFill>
                  <a:schemeClr val="bg1"/>
                </a:solidFill>
                <a:latin typeface="Times New Roman" panose="02020603050405020304" charset="0"/>
                <a:cs typeface="Times New Roman" panose="02020603050405020304" charset="0"/>
              </a:rPr>
              <a:t>View Books</a:t>
            </a:r>
          </a:p>
          <a:p>
            <a:pPr marL="800100" lvl="1" indent="-342900" algn="just">
              <a:lnSpc>
                <a:spcPct val="150000"/>
              </a:lnSpc>
              <a:buFont typeface="+mj-lt"/>
              <a:buAutoNum type="arabicParenR"/>
            </a:pPr>
            <a:r>
              <a:rPr lang="en-US" altLang="en-GB" dirty="0">
                <a:solidFill>
                  <a:schemeClr val="bg1"/>
                </a:solidFill>
                <a:latin typeface="Times New Roman" panose="02020603050405020304" charset="0"/>
                <a:cs typeface="Times New Roman" panose="02020603050405020304" charset="0"/>
              </a:rPr>
              <a:t>Search Books</a:t>
            </a:r>
          </a:p>
          <a:p>
            <a:pPr marL="800100" lvl="1" indent="-342900" algn="just">
              <a:lnSpc>
                <a:spcPct val="150000"/>
              </a:lnSpc>
              <a:buFont typeface="+mj-lt"/>
              <a:buAutoNum type="arabicParenR"/>
            </a:pPr>
            <a:r>
              <a:rPr lang="en-US" altLang="en-GB" dirty="0">
                <a:solidFill>
                  <a:schemeClr val="bg1"/>
                </a:solidFill>
                <a:latin typeface="Times New Roman" panose="02020603050405020304" charset="0"/>
                <a:cs typeface="Times New Roman" panose="02020603050405020304" charset="0"/>
              </a:rPr>
              <a:t>Cart Page</a:t>
            </a:r>
          </a:p>
          <a:p>
            <a:pPr marL="800100" lvl="1" indent="-342900" algn="just">
              <a:lnSpc>
                <a:spcPct val="150000"/>
              </a:lnSpc>
              <a:buFont typeface="+mj-lt"/>
              <a:buAutoNum type="arabicParenR"/>
            </a:pPr>
            <a:r>
              <a:rPr lang="en-US" altLang="en-GB" dirty="0">
                <a:solidFill>
                  <a:schemeClr val="bg1"/>
                </a:solidFill>
                <a:latin typeface="Times New Roman" panose="02020603050405020304" charset="0"/>
                <a:cs typeface="Times New Roman" panose="02020603050405020304" charset="0"/>
              </a:rPr>
              <a:t>Payment </a:t>
            </a:r>
          </a:p>
          <a:p>
            <a:pPr marL="0" lvl="0" indent="0" algn="just" rtl="0">
              <a:lnSpc>
                <a:spcPct val="150000"/>
              </a:lnSpc>
              <a:spcBef>
                <a:spcPts val="0"/>
              </a:spcBef>
              <a:spcAft>
                <a:spcPts val="0"/>
              </a:spcAft>
            </a:pPr>
            <a:r>
              <a:rPr lang="en-US" altLang="en-GB" sz="1400" b="1" dirty="0">
                <a:solidFill>
                  <a:schemeClr val="bg1"/>
                </a:solidFill>
                <a:latin typeface="Times New Roman" panose="02020603050405020304" charset="0"/>
                <a:cs typeface="Times New Roman" panose="02020603050405020304" charset="0"/>
              </a:rPr>
              <a:t>Database Module:</a:t>
            </a:r>
          </a:p>
          <a:p>
            <a:pPr marL="685800" lvl="1" indent="-228600" algn="just">
              <a:lnSpc>
                <a:spcPct val="150000"/>
              </a:lnSpc>
              <a:buFont typeface="+mj-lt"/>
              <a:buAutoNum type="arabicParenR"/>
            </a:pPr>
            <a:r>
              <a:rPr lang="en-US" altLang="en-GB" dirty="0">
                <a:solidFill>
                  <a:schemeClr val="bg1"/>
                </a:solidFill>
                <a:latin typeface="Times New Roman" panose="02020603050405020304" charset="0"/>
                <a:cs typeface="Times New Roman" panose="02020603050405020304" charset="0"/>
              </a:rPr>
              <a:t>User Data</a:t>
            </a:r>
          </a:p>
          <a:p>
            <a:pPr marL="685800" lvl="1" indent="-228600" algn="just">
              <a:lnSpc>
                <a:spcPct val="150000"/>
              </a:lnSpc>
              <a:buFont typeface="+mj-lt"/>
              <a:buAutoNum type="arabicParenR"/>
            </a:pPr>
            <a:r>
              <a:rPr lang="en-US" altLang="en-GB" dirty="0">
                <a:solidFill>
                  <a:schemeClr val="bg1"/>
                </a:solidFill>
                <a:latin typeface="Times New Roman" panose="02020603050405020304" charset="0"/>
                <a:cs typeface="Times New Roman" panose="02020603050405020304" charset="0"/>
              </a:rPr>
              <a:t>Books</a:t>
            </a:r>
          </a:p>
          <a:p>
            <a:pPr marL="0" lvl="0" indent="0" algn="just" rtl="0">
              <a:lnSpc>
                <a:spcPct val="150000"/>
              </a:lnSpc>
              <a:spcBef>
                <a:spcPts val="0"/>
              </a:spcBef>
              <a:spcAft>
                <a:spcPts val="0"/>
              </a:spcAft>
            </a:pPr>
            <a:r>
              <a:rPr lang="en-US" altLang="en-GB" dirty="0">
                <a:solidFill>
                  <a:schemeClr val="bg1"/>
                </a:solidFill>
                <a:latin typeface="Times New Roman" panose="02020603050405020304" charset="0"/>
                <a:cs typeface="Times New Roman" panose="02020603050405020304" charset="0"/>
              </a:rPr>
              <a:t>	</a:t>
            </a: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ltLang="en-GB" dirty="0">
                <a:latin typeface="Times New Roman" panose="02020603050405020304" charset="0"/>
                <a:cs typeface="Times New Roman" panose="02020603050405020304" charset="0"/>
              </a:rPr>
              <a:t>Architecture</a:t>
            </a:r>
            <a:r>
              <a:rPr lang="en-US" altLang="en-GB" dirty="0">
                <a:latin typeface="Times New Roman" panose="02020603050405020304" charset="0"/>
                <a:cs typeface="Times New Roman" panose="02020603050405020304" charset="0"/>
              </a:rPr>
              <a:t> Diagram</a:t>
            </a:r>
          </a:p>
        </p:txBody>
      </p:sp>
      <p:sp>
        <p:nvSpPr>
          <p:cNvPr id="459" name="Google Shape;459;p42"/>
          <p:cNvSpPr txBox="1">
            <a:spLocks noGrp="1"/>
          </p:cNvSpPr>
          <p:nvPr>
            <p:ph type="subTitle" idx="2"/>
          </p:nvPr>
        </p:nvSpPr>
        <p:spPr>
          <a:xfrm>
            <a:off x="991870" y="1112200"/>
            <a:ext cx="7432130" cy="3867054"/>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pPr>
            <a:endParaRPr lang="en-US" altLang="en-GB" sz="1400" dirty="0">
              <a:solidFill>
                <a:schemeClr val="bg1"/>
              </a:solidFill>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3"/>
          <a:stretch>
            <a:fillRect/>
          </a:stretch>
        </p:blipFill>
        <p:spPr>
          <a:xfrm>
            <a:off x="991870" y="1112200"/>
            <a:ext cx="7432130" cy="3436748"/>
          </a:xfrm>
          <a:prstGeom prst="rect">
            <a:avLst/>
          </a:prstGeom>
        </p:spPr>
      </p:pic>
    </p:spTree>
  </p:cSld>
  <p:clrMapOvr>
    <a:masterClrMapping/>
  </p:clrMapOvr>
  <p:transition spd="slow">
    <p:wipe/>
  </p:transition>
</p:sld>
</file>

<file path=ppt/theme/theme1.xml><?xml version="1.0" encoding="utf-8"?>
<a:theme xmlns:a="http://schemas.openxmlformats.org/drawingml/2006/main" name="LED Advertising Screen for Marketing by Slidesgo">
  <a:themeElements>
    <a:clrScheme name="Simple Light">
      <a:dk1>
        <a:srgbClr val="191919"/>
      </a:dk1>
      <a:lt1>
        <a:srgbClr val="12002A"/>
      </a:lt1>
      <a:dk2>
        <a:srgbClr val="3B237F"/>
      </a:dk2>
      <a:lt2>
        <a:srgbClr val="C400F9"/>
      </a:lt2>
      <a:accent1>
        <a:srgbClr val="90FFF2"/>
      </a:accent1>
      <a:accent2>
        <a:srgbClr val="BECAE4"/>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1031</Words>
  <Application>Microsoft Office PowerPoint</Application>
  <PresentationFormat>On-screen Show (16:9)</PresentationFormat>
  <Paragraphs>83</Paragraphs>
  <Slides>21</Slides>
  <Notes>21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Times New Roman</vt:lpstr>
      <vt:lpstr>Barlow</vt:lpstr>
      <vt:lpstr>Arial</vt:lpstr>
      <vt:lpstr>Nunito Light</vt:lpstr>
      <vt:lpstr>Proxima Nova</vt:lpstr>
      <vt:lpstr>Wingdings</vt:lpstr>
      <vt:lpstr>Bebas Neue</vt:lpstr>
      <vt:lpstr>Barlow Light</vt:lpstr>
      <vt:lpstr>Poppins</vt:lpstr>
      <vt:lpstr>LED Advertising Screen for Marketing by Slidesgo</vt:lpstr>
      <vt:lpstr>Slidesgo Final Pages</vt:lpstr>
      <vt:lpstr>E-book Emporium Using Spring Boot and JDBC in Perfect Harmony</vt:lpstr>
      <vt:lpstr>Introduction</vt:lpstr>
      <vt:lpstr>Abstract</vt:lpstr>
      <vt:lpstr>Objective    </vt:lpstr>
      <vt:lpstr>Existing system and proposed system </vt:lpstr>
      <vt:lpstr>Proposed System</vt:lpstr>
      <vt:lpstr>Hardware and software requirements </vt:lpstr>
      <vt:lpstr>Modules</vt:lpstr>
      <vt:lpstr>Architecture Diagram</vt:lpstr>
      <vt:lpstr>ER Diagram</vt:lpstr>
      <vt:lpstr>Use Case Diagram</vt:lpstr>
      <vt:lpstr>Table Design</vt:lpstr>
      <vt:lpstr> Data Dictionary</vt:lpstr>
      <vt:lpstr>Output Screen</vt:lpstr>
      <vt:lpstr>Home Page</vt:lpstr>
      <vt:lpstr>Cart Page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Showroom</dc:title>
  <dc:creator>Soorya Prakash</dc:creator>
  <cp:lastModifiedBy>Soorya Prakash</cp:lastModifiedBy>
  <cp:revision>64</cp:revision>
  <dcterms:created xsi:type="dcterms:W3CDTF">2024-05-09T14:19:00Z</dcterms:created>
  <dcterms:modified xsi:type="dcterms:W3CDTF">2024-11-14T08:46:59Z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3142C7CE64BD47EA8A3E7FDE4099DFB8_13</vt:lpwstr>
  </property>
  <property fmtid="{D5CDD505-2E9C-101B-9397-08002B2CF9AE}" pid="3" name="KSOProductBuildVer">
    <vt:lpwstr>1033-12.2.0.13472</vt:lpwstr>
  </property>
</Properties>
</file>